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83027D-2080-440F-8B3A-D3515E3DA9B4}" type="datetimeFigureOut">
              <a:rPr lang="it-IT" smtClean="0"/>
              <a:pPr/>
              <a:t>25/05/2018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BFB86E-5434-44CA-B785-A57DDA2D54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262464" cy="1440159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ERASMUS+ KA2 </a:t>
            </a:r>
            <a:br>
              <a:rPr lang="it-IT" sz="3600" b="1" dirty="0" smtClean="0">
                <a:solidFill>
                  <a:schemeClr val="bg1"/>
                </a:solidFill>
              </a:rPr>
            </a:br>
            <a:r>
              <a:rPr lang="it-IT" sz="3600" b="1" dirty="0" smtClean="0">
                <a:solidFill>
                  <a:schemeClr val="bg1"/>
                </a:solidFill>
              </a:rPr>
              <a:t>MOVING2HEALTH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07704" y="2852936"/>
            <a:ext cx="5248672" cy="2376264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DEVELOPING EMOTIONAL HEALTH AND WELL BEING </a:t>
            </a:r>
          </a:p>
          <a:p>
            <a:endParaRPr lang="it-IT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620688"/>
            <a:ext cx="1872208" cy="92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31848"/>
            <a:ext cx="1050078" cy="141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745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Erasmus+KA2</a:t>
            </a:r>
          </a:p>
          <a:p>
            <a:r>
              <a:rPr lang="it-IT" dirty="0" err="1" smtClean="0"/>
              <a:t>Moving</a:t>
            </a:r>
            <a:r>
              <a:rPr lang="it-IT" dirty="0" smtClean="0"/>
              <a:t> 2 </a:t>
            </a:r>
            <a:r>
              <a:rPr lang="it-IT" dirty="0" err="1" smtClean="0"/>
              <a:t>Health</a:t>
            </a:r>
            <a:r>
              <a:rPr lang="it-IT" smtClean="0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198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907704" y="1556792"/>
            <a:ext cx="5904656" cy="45693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   Mental and emotional well-being is essential </a:t>
            </a:r>
          </a:p>
          <a:p>
            <a:pPr marL="0" indent="0" algn="ctr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to overall health 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 Positive mental health allows people to realize their full potential, cope with the stresses of life, work productively, and make meaningful contributions to their communities.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436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475656" y="1700808"/>
            <a:ext cx="648072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Early childhood experiences have lasting, measurable consequences later in life; 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herefore, fostering emotional well-being from the earliest stages of life helps build a foundation for overall health and well-being.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7508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8064896" cy="4020988"/>
          </a:xfrm>
        </p:spPr>
        <p:txBody>
          <a:bodyPr>
            <a:normAutofit/>
          </a:bodyPr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motionally healthy people are those who can control their emotions and </a:t>
            </a:r>
            <a:r>
              <a:rPr lang="en-US" sz="2800" b="1" dirty="0" err="1" smtClean="0"/>
              <a:t>behaviour</a:t>
            </a:r>
            <a:r>
              <a:rPr lang="en-US" sz="2800" b="1" dirty="0" smtClean="0"/>
              <a:t>, who show resilience in troubling situations and can build strong, lasting relationships.</a:t>
            </a:r>
          </a:p>
          <a:p>
            <a:r>
              <a:rPr lang="en-US" sz="2800" b="1" dirty="0" smtClean="0"/>
              <a:t>It is also important to note that like any desired state emotional health requires dedication and effort. </a:t>
            </a:r>
          </a:p>
          <a:p>
            <a:r>
              <a:rPr lang="en-US" sz="2800" b="1" dirty="0" smtClean="0"/>
              <a:t>A healthy emotional state doesn’t just happen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8127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6717804" cy="496855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When considering wellness, people tend to think of physical activity or nutrition first </a:t>
            </a:r>
            <a:r>
              <a:rPr lang="en-US" b="1" dirty="0"/>
              <a:t> </a:t>
            </a:r>
            <a:r>
              <a:rPr lang="en-US" b="1" dirty="0" smtClean="0"/>
              <a:t>but your emotional well-being is a crucial part of your overall health.</a:t>
            </a:r>
          </a:p>
          <a:p>
            <a:r>
              <a:rPr lang="en-US" b="1" dirty="0" smtClean="0"/>
              <a:t> Feelings are hard for some people to express and talk about. </a:t>
            </a:r>
          </a:p>
          <a:p>
            <a:r>
              <a:rPr lang="en-US" b="1" dirty="0" smtClean="0"/>
              <a:t>Being aware of what you are feeling can help you to channel your emotions into productive, positive feelings. </a:t>
            </a:r>
          </a:p>
          <a:p>
            <a:r>
              <a:rPr lang="en-US" b="1" dirty="0" smtClean="0"/>
              <a:t>Achieving emotional balance lays the foundation for total body well-being. </a:t>
            </a:r>
          </a:p>
          <a:p>
            <a:r>
              <a:rPr lang="en-US" b="1" dirty="0" smtClean="0"/>
              <a:t>Here are some ways to maintain your emotional dimension of wellness.”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717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626" cy="1008112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YOGA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0539" y="2679700"/>
            <a:ext cx="2614172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contenuto 5"/>
          <p:cNvSpPr>
            <a:spLocks noGrp="1"/>
          </p:cNvSpPr>
          <p:nvPr>
            <p:ph sz="quarter" idx="14"/>
          </p:nvPr>
        </p:nvSpPr>
        <p:spPr>
          <a:xfrm>
            <a:off x="4788024" y="1196752"/>
            <a:ext cx="3419856" cy="5184576"/>
          </a:xfrm>
        </p:spPr>
        <p:txBody>
          <a:bodyPr>
            <a:noAutofit/>
          </a:bodyPr>
          <a:lstStyle/>
          <a:p>
            <a:r>
              <a:rPr lang="en-US" sz="1800" b="1" dirty="0"/>
              <a:t>Yoga </a:t>
            </a:r>
            <a:r>
              <a:rPr lang="en-US" sz="1800" b="1" dirty="0" smtClean="0"/>
              <a:t>is </a:t>
            </a:r>
            <a:r>
              <a:rPr lang="en-US" sz="1800" b="1" dirty="0"/>
              <a:t>a group of physical, mental, and spiritual practices or disciplines which originated in ancient India. </a:t>
            </a:r>
            <a:endParaRPr lang="en-US" sz="1800" b="1" dirty="0" smtClean="0"/>
          </a:p>
          <a:p>
            <a:r>
              <a:rPr lang="en-US" sz="1800" b="1" dirty="0" smtClean="0"/>
              <a:t>There </a:t>
            </a:r>
            <a:r>
              <a:rPr lang="en-US" sz="1800" b="1" dirty="0"/>
              <a:t>is a broad variety of yoga schools, practices, and </a:t>
            </a:r>
            <a:r>
              <a:rPr lang="en-US" sz="1800" b="1" dirty="0" smtClean="0"/>
              <a:t>goals </a:t>
            </a:r>
            <a:r>
              <a:rPr lang="en-US" sz="1800" b="1" dirty="0"/>
              <a:t>in Hinduism, Buddhism, </a:t>
            </a:r>
            <a:r>
              <a:rPr lang="en-US" sz="1800" b="1" dirty="0" err="1" smtClean="0"/>
              <a:t>andJainism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Among </a:t>
            </a:r>
            <a:r>
              <a:rPr lang="en-US" sz="1800" b="1" dirty="0"/>
              <a:t>the most well-known types of yoga are Hatha yoga </a:t>
            </a:r>
            <a:r>
              <a:rPr lang="en-US" sz="1800" b="1" dirty="0" smtClean="0"/>
              <a:t>, </a:t>
            </a:r>
            <a:r>
              <a:rPr lang="en-US" sz="1800" b="1" dirty="0" err="1"/>
              <a:t>Rāja</a:t>
            </a:r>
            <a:r>
              <a:rPr lang="en-US" sz="1800" b="1" dirty="0"/>
              <a:t> </a:t>
            </a:r>
            <a:r>
              <a:rPr lang="en-US" sz="1800" b="1" dirty="0" smtClean="0"/>
              <a:t>yoga ,</a:t>
            </a:r>
            <a:r>
              <a:rPr lang="en-US" sz="1800" b="1" dirty="0" err="1" smtClean="0"/>
              <a:t>Sadhana</a:t>
            </a:r>
            <a:r>
              <a:rPr lang="en-US" sz="1800" b="1" dirty="0" smtClean="0"/>
              <a:t> Yoga 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xmlns="" val="177373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52618" cy="936104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YOGA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71600" y="1556792"/>
            <a:ext cx="3419856" cy="4681696"/>
          </a:xfrm>
        </p:spPr>
        <p:txBody>
          <a:bodyPr>
            <a:noAutofit/>
          </a:bodyPr>
          <a:lstStyle/>
          <a:p>
            <a:r>
              <a:rPr lang="en-US" sz="1800" b="1" dirty="0"/>
              <a:t>Yoga gurus from India later introduced yoga to the </a:t>
            </a:r>
            <a:r>
              <a:rPr lang="en-US" sz="1800" b="1" dirty="0" smtClean="0"/>
              <a:t>West </a:t>
            </a:r>
            <a:r>
              <a:rPr lang="en-US" sz="1800" b="1" dirty="0" smtClean="0"/>
              <a:t> </a:t>
            </a:r>
            <a:endParaRPr lang="en-US" sz="1800" b="1" dirty="0" smtClean="0"/>
          </a:p>
          <a:p>
            <a:r>
              <a:rPr lang="en-US" sz="1800" b="1" dirty="0" smtClean="0"/>
              <a:t>n </a:t>
            </a:r>
            <a:r>
              <a:rPr lang="en-US" sz="1800" b="1" dirty="0"/>
              <a:t>the 1980s, yoga became popular as a system of physical exercise across the Western </a:t>
            </a:r>
            <a:r>
              <a:rPr lang="en-US" sz="1800" b="1" dirty="0" smtClean="0"/>
              <a:t>world.</a:t>
            </a:r>
          </a:p>
          <a:p>
            <a:r>
              <a:rPr lang="en-US" sz="1800" b="1" dirty="0" smtClean="0"/>
              <a:t>Yoga </a:t>
            </a:r>
            <a:r>
              <a:rPr lang="en-US" sz="1800" b="1" dirty="0"/>
              <a:t>in Indian traditions, however, is more than physical exercise; it has a meditative and spiritual core.</a:t>
            </a:r>
            <a:endParaRPr lang="it-IT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880320" cy="183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68" y="4221088"/>
            <a:ext cx="2836556" cy="175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90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Biodance</a:t>
            </a:r>
            <a:r>
              <a:rPr lang="en-US" dirty="0" smtClean="0"/>
              <a:t>  (neologism from the Greek bio (life) and the Spanish </a:t>
            </a:r>
            <a:r>
              <a:rPr lang="en-US" dirty="0" err="1" smtClean="0"/>
              <a:t>danza</a:t>
            </a:r>
            <a:r>
              <a:rPr lang="en-US" dirty="0" smtClean="0"/>
              <a:t> (dance), literally the dance of life) is a system of self-development that uses music, movement and positive feelings to deepen self-awareness. </a:t>
            </a:r>
          </a:p>
          <a:p>
            <a:r>
              <a:rPr lang="en-US" dirty="0"/>
              <a:t>I</a:t>
            </a:r>
            <a:r>
              <a:rPr lang="en-US" dirty="0" smtClean="0"/>
              <a:t>t seeks to promote the ability to make a holistic link to oneself and one's emotions and to express them. </a:t>
            </a:r>
          </a:p>
          <a:p>
            <a:r>
              <a:rPr lang="en-US" dirty="0" err="1" smtClean="0"/>
              <a:t>Biodance</a:t>
            </a:r>
            <a:r>
              <a:rPr lang="en-US" dirty="0" smtClean="0"/>
              <a:t> also claims to allow </a:t>
            </a:r>
            <a:r>
              <a:rPr lang="en-US" dirty="0" smtClean="0"/>
              <a:t> </a:t>
            </a:r>
            <a:r>
              <a:rPr lang="en-US" dirty="0" smtClean="0"/>
              <a:t>to deepen the bonds with others and nature and to express those feelings congenially .</a:t>
            </a:r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80610" cy="1152128"/>
          </a:xfrm>
        </p:spPr>
        <p:txBody>
          <a:bodyPr/>
          <a:lstStyle/>
          <a:p>
            <a:pPr algn="ctr"/>
            <a:r>
              <a:rPr lang="it-IT" b="1" dirty="0" smtClean="0"/>
              <a:t>BIODANCE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6538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43600" y="404664"/>
            <a:ext cx="7024744" cy="1143000"/>
          </a:xfrm>
        </p:spPr>
        <p:txBody>
          <a:bodyPr/>
          <a:lstStyle/>
          <a:p>
            <a:r>
              <a:rPr lang="it-IT" dirty="0" smtClean="0"/>
              <a:t>BIODANCE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13"/>
          </p:nvPr>
        </p:nvSpPr>
        <p:spPr>
          <a:xfrm>
            <a:off x="676655" y="1997839"/>
            <a:ext cx="3822192" cy="4128641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 err="1" smtClean="0"/>
              <a:t>Biodance</a:t>
            </a:r>
            <a:r>
              <a:rPr lang="en-US" sz="5500" b="1" dirty="0" smtClean="0"/>
              <a:t> </a:t>
            </a:r>
            <a:r>
              <a:rPr lang="en-US" sz="5500" b="1" dirty="0"/>
              <a:t>claims to be a "human </a:t>
            </a:r>
            <a:r>
              <a:rPr lang="en-US" sz="5500" b="1" dirty="0" smtClean="0"/>
              <a:t>integration system of organic renewal, of affective re-education, and of relearning of Life's original functions. Its application consists in dancing, singing,  making movements and group encounter situations".</a:t>
            </a:r>
          </a:p>
          <a:p>
            <a:endParaRPr lang="en-US" sz="5500" b="1" dirty="0" smtClean="0"/>
          </a:p>
          <a:p>
            <a:endParaRPr lang="en-US" sz="5500" b="1" dirty="0" smtClean="0"/>
          </a:p>
          <a:p>
            <a:endParaRPr lang="en-US" sz="5500" b="1" dirty="0"/>
          </a:p>
          <a:p>
            <a:r>
              <a:rPr lang="en-US" sz="5500" b="1" dirty="0"/>
              <a:t>It is a method which </a:t>
            </a:r>
            <a:r>
              <a:rPr lang="en-US" sz="5500" b="1" dirty="0" smtClean="0"/>
              <a:t>aims at </a:t>
            </a:r>
            <a:r>
              <a:rPr lang="en-US" sz="5500" b="1" dirty="0"/>
              <a:t>the development of human capacities, including the feeling of happiness, communication skills and </a:t>
            </a:r>
            <a:r>
              <a:rPr lang="en-US" sz="5500" b="1"/>
              <a:t>improving </a:t>
            </a:r>
            <a:r>
              <a:rPr lang="en-US" sz="5500" b="1" smtClean="0"/>
              <a:t> </a:t>
            </a:r>
            <a:r>
              <a:rPr lang="en-US" sz="5500" b="1" dirty="0"/>
              <a:t>relationships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676" y="1111929"/>
            <a:ext cx="3153616" cy="177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13176"/>
            <a:ext cx="2891066" cy="1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5202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7441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479</Words>
  <Application>Microsoft Office PowerPoint</Application>
  <PresentationFormat>Presentazione su schermo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Onde</vt:lpstr>
      <vt:lpstr>ERASMUS+ KA2  MOVING2HEALTH</vt:lpstr>
      <vt:lpstr>Diapositiva 2</vt:lpstr>
      <vt:lpstr>Diapositiva 3</vt:lpstr>
      <vt:lpstr>Diapositiva 4</vt:lpstr>
      <vt:lpstr>Diapositiva 5</vt:lpstr>
      <vt:lpstr>YOGA </vt:lpstr>
      <vt:lpstr>YOGA</vt:lpstr>
      <vt:lpstr>BIODANCE</vt:lpstr>
      <vt:lpstr>BIODANCE </vt:lpstr>
      <vt:lpstr>Thanks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AULA MAGNA</cp:lastModifiedBy>
  <cp:revision>13</cp:revision>
  <dcterms:created xsi:type="dcterms:W3CDTF">2018-05-20T06:52:19Z</dcterms:created>
  <dcterms:modified xsi:type="dcterms:W3CDTF">2018-05-25T12:06:24Z</dcterms:modified>
</cp:coreProperties>
</file>