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2" autoAdjust="0"/>
    <p:restoredTop sz="94660"/>
  </p:normalViewPr>
  <p:slideViewPr>
    <p:cSldViewPr snapToGrid="0">
      <p:cViewPr>
        <p:scale>
          <a:sx n="81" d="100"/>
          <a:sy n="81" d="100"/>
        </p:scale>
        <p:origin x="-634" y="-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7B37-307E-44BA-AD43-005A28088B9F}" type="datetimeFigureOut">
              <a:rPr lang="it-IT" smtClean="0"/>
              <a:pPr/>
              <a:t>31/03/2019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55AA-D445-4821-9143-F716E630679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7332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7B37-307E-44BA-AD43-005A28088B9F}" type="datetimeFigureOut">
              <a:rPr lang="it-IT" smtClean="0"/>
              <a:pPr/>
              <a:t>31/03/2019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55AA-D445-4821-9143-F716E630679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9279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7B37-307E-44BA-AD43-005A28088B9F}" type="datetimeFigureOut">
              <a:rPr lang="it-IT" smtClean="0"/>
              <a:pPr/>
              <a:t>31/03/2019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55AA-D445-4821-9143-F716E630679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5640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7B37-307E-44BA-AD43-005A28088B9F}" type="datetimeFigureOut">
              <a:rPr lang="it-IT" smtClean="0"/>
              <a:pPr/>
              <a:t>31/03/2019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55AA-D445-4821-9143-F716E630679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7773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7B37-307E-44BA-AD43-005A28088B9F}" type="datetimeFigureOut">
              <a:rPr lang="it-IT" smtClean="0"/>
              <a:pPr/>
              <a:t>31/03/2019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55AA-D445-4821-9143-F716E630679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9329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7B37-307E-44BA-AD43-005A28088B9F}" type="datetimeFigureOut">
              <a:rPr lang="it-IT" smtClean="0"/>
              <a:pPr/>
              <a:t>31/03/2019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55AA-D445-4821-9143-F716E630679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7820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7B37-307E-44BA-AD43-005A28088B9F}" type="datetimeFigureOut">
              <a:rPr lang="it-IT" smtClean="0"/>
              <a:pPr/>
              <a:t>31/03/2019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55AA-D445-4821-9143-F716E630679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5822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7B37-307E-44BA-AD43-005A28088B9F}" type="datetimeFigureOut">
              <a:rPr lang="it-IT" smtClean="0"/>
              <a:pPr/>
              <a:t>31/03/2019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55AA-D445-4821-9143-F716E630679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9460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7B37-307E-44BA-AD43-005A28088B9F}" type="datetimeFigureOut">
              <a:rPr lang="it-IT" smtClean="0"/>
              <a:pPr/>
              <a:t>31/03/2019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55AA-D445-4821-9143-F716E630679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8202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7B37-307E-44BA-AD43-005A28088B9F}" type="datetimeFigureOut">
              <a:rPr lang="it-IT" smtClean="0"/>
              <a:pPr/>
              <a:t>31/03/2019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55AA-D445-4821-9143-F716E630679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6346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7B37-307E-44BA-AD43-005A28088B9F}" type="datetimeFigureOut">
              <a:rPr lang="it-IT" smtClean="0"/>
              <a:pPr/>
              <a:t>31/03/2019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55AA-D445-4821-9143-F716E630679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194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27B37-307E-44BA-AD43-005A28088B9F}" type="datetimeFigureOut">
              <a:rPr lang="it-IT" smtClean="0"/>
              <a:pPr/>
              <a:t>31/03/2019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155AA-D445-4821-9143-F716E630679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6582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165188"/>
          </a:xfrm>
        </p:spPr>
        <p:txBody>
          <a:bodyPr/>
          <a:lstStyle/>
          <a:p>
            <a:r>
              <a:rPr lang="it-IT" dirty="0" smtClean="0">
                <a:solidFill>
                  <a:schemeClr val="accent6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 MEDITERRANEAN DIET</a:t>
            </a:r>
            <a:endParaRPr lang="it-IT" dirty="0">
              <a:solidFill>
                <a:schemeClr val="accent6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1938" y="1284804"/>
            <a:ext cx="9448800" cy="548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56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962234"/>
            <a:ext cx="10515600" cy="416754"/>
          </a:xfrm>
        </p:spPr>
        <p:txBody>
          <a:bodyPr>
            <a:normAutofit fontScale="90000"/>
          </a:bodyPr>
          <a:lstStyle/>
          <a:p>
            <a:r>
              <a:rPr lang="it-IT" sz="3100" dirty="0" err="1" smtClean="0">
                <a:latin typeface="+mn-lt"/>
              </a:rPr>
              <a:t>According</a:t>
            </a:r>
            <a:r>
              <a:rPr lang="it-IT" sz="3100" dirty="0" smtClean="0">
                <a:latin typeface="+mn-lt"/>
              </a:rPr>
              <a:t> to the </a:t>
            </a:r>
            <a:r>
              <a:rPr lang="it-IT" sz="3100" dirty="0" err="1" smtClean="0">
                <a:latin typeface="+mn-lt"/>
              </a:rPr>
              <a:t>majority</a:t>
            </a:r>
            <a:r>
              <a:rPr lang="it-IT" sz="3100" dirty="0" smtClean="0">
                <a:latin typeface="+mn-lt"/>
              </a:rPr>
              <a:t> of the </a:t>
            </a:r>
            <a:r>
              <a:rPr lang="it-IT" sz="3100" dirty="0" err="1" smtClean="0">
                <a:latin typeface="+mn-lt"/>
              </a:rPr>
              <a:t>nutritionists</a:t>
            </a:r>
            <a:r>
              <a:rPr lang="it-IT" sz="3100" dirty="0" smtClean="0">
                <a:latin typeface="+mn-lt"/>
              </a:rPr>
              <a:t>, </a:t>
            </a:r>
            <a:r>
              <a:rPr lang="it-IT" sz="3100" b="1" dirty="0" smtClean="0">
                <a:solidFill>
                  <a:srgbClr val="00B050"/>
                </a:solidFill>
                <a:latin typeface="+mn-lt"/>
              </a:rPr>
              <a:t>the </a:t>
            </a:r>
            <a:r>
              <a:rPr lang="it-IT" sz="3100" b="1" dirty="0" err="1" smtClean="0">
                <a:solidFill>
                  <a:srgbClr val="00B050"/>
                </a:solidFill>
                <a:latin typeface="+mn-lt"/>
              </a:rPr>
              <a:t>Mediterranean</a:t>
            </a:r>
            <a:r>
              <a:rPr lang="it-IT" sz="31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it-IT" sz="3100" b="1" dirty="0" err="1" smtClean="0">
                <a:solidFill>
                  <a:srgbClr val="00B050"/>
                </a:solidFill>
                <a:latin typeface="+mn-lt"/>
              </a:rPr>
              <a:t>diet</a:t>
            </a:r>
            <a:r>
              <a:rPr lang="it-IT" sz="31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it-IT" sz="3100" dirty="0" err="1" smtClean="0">
                <a:latin typeface="+mn-lt"/>
              </a:rPr>
              <a:t>is</a:t>
            </a:r>
            <a:r>
              <a:rPr lang="it-IT" sz="3100" dirty="0" smtClean="0">
                <a:latin typeface="+mn-lt"/>
              </a:rPr>
              <a:t> the </a:t>
            </a:r>
            <a:r>
              <a:rPr lang="it-IT" sz="3100" dirty="0" err="1" smtClean="0">
                <a:latin typeface="+mn-lt"/>
              </a:rPr>
              <a:t>healthiest</a:t>
            </a:r>
            <a:r>
              <a:rPr lang="it-IT" sz="3100" dirty="0">
                <a:latin typeface="+mn-lt"/>
              </a:rPr>
              <a:t> </a:t>
            </a:r>
            <a:r>
              <a:rPr lang="it-IT" sz="3100" dirty="0" err="1" smtClean="0">
                <a:latin typeface="+mn-lt"/>
              </a:rPr>
              <a:t>one</a:t>
            </a:r>
            <a:r>
              <a:rPr lang="it-IT" sz="3100" dirty="0" smtClean="0">
                <a:latin typeface="+mn-lt"/>
              </a:rPr>
              <a:t> .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78988"/>
            <a:ext cx="10515600" cy="47979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It is </a:t>
            </a:r>
            <a:r>
              <a:rPr lang="en-US" dirty="0"/>
              <a:t>based on the traditional eating habits from </a:t>
            </a:r>
            <a:r>
              <a:rPr lang="en-US" dirty="0" smtClean="0"/>
              <a:t>the  </a:t>
            </a:r>
            <a:r>
              <a:rPr lang="en-US" dirty="0"/>
              <a:t>people  </a:t>
            </a:r>
            <a:r>
              <a:rPr lang="en-US" dirty="0" smtClean="0"/>
              <a:t>living in countries </a:t>
            </a:r>
            <a:r>
              <a:rPr lang="en-US" dirty="0"/>
              <a:t>that surround the </a:t>
            </a:r>
            <a:r>
              <a:rPr lang="en-US" b="1" dirty="0">
                <a:solidFill>
                  <a:srgbClr val="00B050"/>
                </a:solidFill>
              </a:rPr>
              <a:t>Mediterranean Sea</a:t>
            </a:r>
            <a:r>
              <a:rPr lang="en-US" dirty="0"/>
              <a:t>, such as Greece, Italy, and Spain, and it encourages the consumption of fresh, seasonal, and local foods.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1815" y="2980612"/>
            <a:ext cx="6752493" cy="361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926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073427"/>
            <a:ext cx="10515600" cy="5352913"/>
          </a:xfrm>
        </p:spPr>
        <p:txBody>
          <a:bodyPr/>
          <a:lstStyle/>
          <a:p>
            <a:pPr marL="0" indent="0">
              <a:buNone/>
            </a:pPr>
            <a:r>
              <a:rPr lang="it-IT" dirty="0" err="1" smtClean="0"/>
              <a:t>This</a:t>
            </a:r>
            <a:r>
              <a:rPr lang="it-IT" dirty="0" smtClean="0"/>
              <a:t>  </a:t>
            </a:r>
            <a:r>
              <a:rPr lang="it-IT" dirty="0" err="1" smtClean="0"/>
              <a:t>diet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generally</a:t>
            </a:r>
            <a:r>
              <a:rPr lang="it-IT" dirty="0" smtClean="0"/>
              <a:t> </a:t>
            </a:r>
            <a:r>
              <a:rPr lang="it-IT" dirty="0" err="1" smtClean="0"/>
              <a:t>characterized</a:t>
            </a:r>
            <a:r>
              <a:rPr lang="it-IT" dirty="0" smtClean="0"/>
              <a:t> by a high </a:t>
            </a:r>
            <a:r>
              <a:rPr lang="it-IT" dirty="0" err="1" smtClean="0"/>
              <a:t>intake</a:t>
            </a:r>
            <a:r>
              <a:rPr lang="it-IT" dirty="0" smtClean="0"/>
              <a:t> of:</a:t>
            </a:r>
          </a:p>
          <a:p>
            <a:r>
              <a:rPr lang="it-IT" dirty="0" err="1"/>
              <a:t>f</a:t>
            </a:r>
            <a:r>
              <a:rPr lang="it-IT" dirty="0" err="1" smtClean="0"/>
              <a:t>resh</a:t>
            </a:r>
            <a:r>
              <a:rPr lang="it-IT" dirty="0" smtClean="0"/>
              <a:t> </a:t>
            </a:r>
            <a:r>
              <a:rPr lang="it-IT" dirty="0" err="1" smtClean="0"/>
              <a:t>fruit</a:t>
            </a:r>
            <a:endParaRPr lang="it-IT" dirty="0" smtClean="0"/>
          </a:p>
          <a:p>
            <a:r>
              <a:rPr lang="it-IT" dirty="0" err="1"/>
              <a:t>v</a:t>
            </a:r>
            <a:r>
              <a:rPr lang="it-IT" dirty="0" err="1" smtClean="0"/>
              <a:t>egetables</a:t>
            </a:r>
            <a:endParaRPr lang="it-IT" dirty="0" smtClean="0"/>
          </a:p>
          <a:p>
            <a:r>
              <a:rPr lang="it-IT" dirty="0" err="1"/>
              <a:t>n</a:t>
            </a:r>
            <a:r>
              <a:rPr lang="it-IT" dirty="0" err="1" smtClean="0"/>
              <a:t>uts</a:t>
            </a:r>
            <a:endParaRPr lang="it-IT" dirty="0" smtClean="0"/>
          </a:p>
          <a:p>
            <a:r>
              <a:rPr lang="it-IT" dirty="0" err="1"/>
              <a:t>c</a:t>
            </a:r>
            <a:r>
              <a:rPr lang="it-IT" dirty="0" err="1" smtClean="0"/>
              <a:t>ereals</a:t>
            </a:r>
            <a:endParaRPr lang="it-IT" dirty="0" smtClean="0"/>
          </a:p>
          <a:p>
            <a:r>
              <a:rPr lang="it-IT" dirty="0"/>
              <a:t>o</a:t>
            </a:r>
            <a:r>
              <a:rPr lang="it-IT" dirty="0" smtClean="0"/>
              <a:t>live </a:t>
            </a:r>
            <a:r>
              <a:rPr lang="it-IT" dirty="0" err="1" smtClean="0"/>
              <a:t>oil</a:t>
            </a:r>
            <a:r>
              <a:rPr lang="it-IT" dirty="0" smtClean="0"/>
              <a:t>…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3530" y="1934154"/>
            <a:ext cx="8600661" cy="458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62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1710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675861"/>
            <a:ext cx="10515600" cy="5501102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… a moderate </a:t>
            </a:r>
            <a:r>
              <a:rPr lang="it-IT" dirty="0" err="1" smtClean="0"/>
              <a:t>intake</a:t>
            </a:r>
            <a:r>
              <a:rPr lang="it-IT" dirty="0" smtClean="0"/>
              <a:t> of:</a:t>
            </a:r>
          </a:p>
          <a:p>
            <a:r>
              <a:rPr lang="it-IT" dirty="0" err="1"/>
              <a:t>f</a:t>
            </a:r>
            <a:r>
              <a:rPr lang="it-IT" dirty="0" err="1" smtClean="0"/>
              <a:t>ish</a:t>
            </a:r>
            <a:endParaRPr lang="it-IT" dirty="0" smtClean="0"/>
          </a:p>
          <a:p>
            <a:r>
              <a:rPr lang="it-IT" dirty="0" err="1"/>
              <a:t>p</a:t>
            </a:r>
            <a:r>
              <a:rPr lang="it-IT" dirty="0" err="1" smtClean="0"/>
              <a:t>oultry</a:t>
            </a:r>
            <a:r>
              <a:rPr lang="it-IT" dirty="0" smtClean="0"/>
              <a:t>…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… and </a:t>
            </a:r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 err="1" smtClean="0"/>
              <a:t>intakes</a:t>
            </a:r>
            <a:r>
              <a:rPr lang="it-IT" dirty="0" smtClean="0"/>
              <a:t> of:</a:t>
            </a:r>
          </a:p>
          <a:p>
            <a:r>
              <a:rPr lang="it-IT" dirty="0" err="1" smtClean="0"/>
              <a:t>diary</a:t>
            </a:r>
            <a:r>
              <a:rPr lang="it-IT" dirty="0" smtClean="0"/>
              <a:t> </a:t>
            </a:r>
            <a:r>
              <a:rPr lang="it-IT" dirty="0" err="1" smtClean="0"/>
              <a:t>products</a:t>
            </a:r>
            <a:r>
              <a:rPr lang="it-IT" dirty="0" smtClean="0"/>
              <a:t> (</a:t>
            </a:r>
            <a:r>
              <a:rPr lang="it-IT" dirty="0" err="1" smtClean="0"/>
              <a:t>mostly</a:t>
            </a:r>
            <a:r>
              <a:rPr lang="it-IT" dirty="0" smtClean="0"/>
              <a:t> yoghurt and </a:t>
            </a:r>
            <a:r>
              <a:rPr lang="it-IT" dirty="0" err="1" smtClean="0"/>
              <a:t>cheese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red</a:t>
            </a:r>
            <a:r>
              <a:rPr lang="it-IT" dirty="0" smtClean="0"/>
              <a:t> and </a:t>
            </a:r>
            <a:r>
              <a:rPr lang="it-IT" dirty="0" err="1" smtClean="0"/>
              <a:t>processed</a:t>
            </a:r>
            <a:r>
              <a:rPr lang="it-IT" dirty="0" smtClean="0"/>
              <a:t> </a:t>
            </a:r>
            <a:r>
              <a:rPr lang="it-IT" dirty="0" err="1" smtClean="0"/>
              <a:t>meats</a:t>
            </a:r>
            <a:endParaRPr lang="it-IT" dirty="0" smtClean="0"/>
          </a:p>
          <a:p>
            <a:r>
              <a:rPr lang="it-IT" dirty="0" err="1"/>
              <a:t>s</a:t>
            </a:r>
            <a:r>
              <a:rPr lang="it-IT" dirty="0" err="1" smtClean="0"/>
              <a:t>weets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2021" y="259869"/>
            <a:ext cx="4353339" cy="290222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2021" y="3644346"/>
            <a:ext cx="4451715" cy="294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57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683177"/>
            <a:ext cx="10515600" cy="5408337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chemeClr val="accent6"/>
                </a:solidFill>
              </a:rPr>
              <a:t>Wine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consumed</a:t>
            </a:r>
            <a:r>
              <a:rPr lang="it-IT" dirty="0" smtClean="0"/>
              <a:t> in </a:t>
            </a:r>
            <a:r>
              <a:rPr lang="it-IT" dirty="0" err="1" smtClean="0"/>
              <a:t>moderation</a:t>
            </a:r>
            <a:r>
              <a:rPr lang="it-IT" dirty="0" smtClean="0"/>
              <a:t> and, </a:t>
            </a:r>
            <a:r>
              <a:rPr lang="it-IT" dirty="0" err="1" smtClean="0"/>
              <a:t>normally</a:t>
            </a:r>
            <a:r>
              <a:rPr lang="it-IT" dirty="0" smtClean="0"/>
              <a:t>, with a </a:t>
            </a:r>
            <a:r>
              <a:rPr lang="it-IT" dirty="0" err="1" smtClean="0"/>
              <a:t>meal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8995" y="1264213"/>
            <a:ext cx="8054009" cy="53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368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838200" y="132522"/>
            <a:ext cx="10515600" cy="232603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556591"/>
            <a:ext cx="10515600" cy="5620372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A strong focus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placed</a:t>
            </a:r>
            <a:r>
              <a:rPr lang="it-IT" dirty="0" smtClean="0"/>
              <a:t> on social and cultural </a:t>
            </a:r>
            <a:r>
              <a:rPr lang="it-IT" dirty="0" err="1" smtClean="0"/>
              <a:t>aspects</a:t>
            </a:r>
            <a:r>
              <a:rPr lang="it-IT" dirty="0" smtClean="0"/>
              <a:t>, </a:t>
            </a:r>
            <a:r>
              <a:rPr lang="it-IT" dirty="0" err="1" smtClean="0"/>
              <a:t>such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shared</a:t>
            </a:r>
            <a:r>
              <a:rPr lang="it-IT" dirty="0" smtClean="0"/>
              <a:t>  </a:t>
            </a:r>
            <a:r>
              <a:rPr lang="it-IT" dirty="0" err="1" smtClean="0"/>
              <a:t>mealtimes</a:t>
            </a:r>
            <a:r>
              <a:rPr lang="it-IT" dirty="0" smtClean="0"/>
              <a:t>, </a:t>
            </a:r>
            <a:r>
              <a:rPr lang="it-IT" dirty="0" err="1" smtClean="0"/>
              <a:t>resting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eating</a:t>
            </a:r>
            <a:r>
              <a:rPr lang="it-IT" dirty="0" smtClean="0"/>
              <a:t> and regular </a:t>
            </a:r>
            <a:r>
              <a:rPr lang="it-IT" dirty="0" err="1" smtClean="0"/>
              <a:t>physical</a:t>
            </a:r>
            <a:r>
              <a:rPr lang="it-IT" dirty="0" smtClean="0"/>
              <a:t> </a:t>
            </a:r>
            <a:r>
              <a:rPr lang="it-IT" dirty="0" err="1" smtClean="0"/>
              <a:t>activity</a:t>
            </a:r>
            <a:r>
              <a:rPr lang="it-IT" dirty="0" smtClean="0"/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7160" y="1454884"/>
            <a:ext cx="7887988" cy="525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13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82502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147</Words>
  <Application>Microsoft Office PowerPoint</Application>
  <PresentationFormat>Niestandardowy</PresentationFormat>
  <Paragraphs>21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Tema di Office</vt:lpstr>
      <vt:lpstr>THE MEDITERRANEAN DIET</vt:lpstr>
      <vt:lpstr>According to the majority of the nutritionists, the Mediterranean diet is the healthiest one . 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MEDITERRANEAN DIET</dc:title>
  <dc:creator>Bernardo Giuseppe</dc:creator>
  <cp:lastModifiedBy>Michalina Mądryk</cp:lastModifiedBy>
  <cp:revision>8</cp:revision>
  <dcterms:created xsi:type="dcterms:W3CDTF">2018-11-02T09:54:45Z</dcterms:created>
  <dcterms:modified xsi:type="dcterms:W3CDTF">2019-03-31T16:27:00Z</dcterms:modified>
</cp:coreProperties>
</file>