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8" r:id="rId4"/>
    <p:sldId id="260" r:id="rId5"/>
    <p:sldId id="259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6" r:id="rId16"/>
    <p:sldId id="277" r:id="rId17"/>
    <p:sldId id="278" r:id="rId18"/>
    <p:sldId id="279" r:id="rId19"/>
    <p:sldId id="280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>
        <p:scale>
          <a:sx n="100" d="100"/>
          <a:sy n="100" d="100"/>
        </p:scale>
        <p:origin x="-922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F4F8AD-3B1E-4AD8-B578-9203E7162465}" type="datetimeFigureOut">
              <a:rPr lang="pl-PL" smtClean="0"/>
              <a:pPr/>
              <a:t>31.03.2019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AAF092-D9C8-4042-8515-D2FA43DC6F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F8AD-3B1E-4AD8-B578-9203E7162465}" type="datetimeFigureOut">
              <a:rPr lang="pl-PL" smtClean="0"/>
              <a:pPr/>
              <a:t>31.03.2019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F092-D9C8-4042-8515-D2FA43DC6F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F8AD-3B1E-4AD8-B578-9203E7162465}" type="datetimeFigureOut">
              <a:rPr lang="pl-PL" smtClean="0"/>
              <a:pPr/>
              <a:t>31.03.2019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F092-D9C8-4042-8515-D2FA43DC6F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F8AD-3B1E-4AD8-B578-9203E7162465}" type="datetimeFigureOut">
              <a:rPr lang="pl-PL" smtClean="0"/>
              <a:pPr/>
              <a:t>31.03.2019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F092-D9C8-4042-8515-D2FA43DC6F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F8AD-3B1E-4AD8-B578-9203E7162465}" type="datetimeFigureOut">
              <a:rPr lang="pl-PL" smtClean="0"/>
              <a:pPr/>
              <a:t>31.03.2019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F092-D9C8-4042-8515-D2FA43DC6F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F8AD-3B1E-4AD8-B578-9203E7162465}" type="datetimeFigureOut">
              <a:rPr lang="pl-PL" smtClean="0"/>
              <a:pPr/>
              <a:t>31.03.2019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F092-D9C8-4042-8515-D2FA43DC6F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F8AD-3B1E-4AD8-B578-9203E7162465}" type="datetimeFigureOut">
              <a:rPr lang="pl-PL" smtClean="0"/>
              <a:pPr/>
              <a:t>31.03.2019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F092-D9C8-4042-8515-D2FA43DC6F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F8AD-3B1E-4AD8-B578-9203E7162465}" type="datetimeFigureOut">
              <a:rPr lang="pl-PL" smtClean="0"/>
              <a:pPr/>
              <a:t>31.03.2019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F092-D9C8-4042-8515-D2FA43DC6F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F8AD-3B1E-4AD8-B578-9203E7162465}" type="datetimeFigureOut">
              <a:rPr lang="pl-PL" smtClean="0"/>
              <a:pPr/>
              <a:t>31.03.2019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F092-D9C8-4042-8515-D2FA43DC6F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7F4F8AD-3B1E-4AD8-B578-9203E7162465}" type="datetimeFigureOut">
              <a:rPr lang="pl-PL" smtClean="0"/>
              <a:pPr/>
              <a:t>31.03.2019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F092-D9C8-4042-8515-D2FA43DC6F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F4F8AD-3B1E-4AD8-B578-9203E7162465}" type="datetimeFigureOut">
              <a:rPr lang="pl-PL" smtClean="0"/>
              <a:pPr/>
              <a:t>31.03.2019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AAF092-D9C8-4042-8515-D2FA43DC6F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7F4F8AD-3B1E-4AD8-B578-9203E7162465}" type="datetimeFigureOut">
              <a:rPr lang="pl-PL" smtClean="0"/>
              <a:pPr/>
              <a:t>31.03.2019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AAAF092-D9C8-4042-8515-D2FA43DC6FA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pl-PL" sz="4000" i="1" dirty="0" err="1"/>
              <a:t>Healthy</a:t>
            </a:r>
            <a:r>
              <a:rPr lang="pl-PL" sz="4000" i="1" dirty="0"/>
              <a:t> </a:t>
            </a:r>
            <a:r>
              <a:rPr lang="pl-PL" sz="4000" i="1" dirty="0" err="1"/>
              <a:t>eating</a:t>
            </a:r>
            <a:r>
              <a:rPr lang="pl-PL" sz="4000" i="1" dirty="0"/>
              <a:t> &amp; </a:t>
            </a:r>
            <a:r>
              <a:rPr lang="pl-PL" sz="4000" i="1" dirty="0" err="1"/>
              <a:t>dietary</a:t>
            </a:r>
            <a:r>
              <a:rPr lang="pl-PL" sz="4000" i="1" dirty="0"/>
              <a:t> </a:t>
            </a:r>
            <a:r>
              <a:rPr lang="pl-PL" sz="4000" i="1" dirty="0" err="1"/>
              <a:t>habits</a:t>
            </a:r>
            <a:r>
              <a:rPr lang="pl-PL" sz="4000" i="1" dirty="0"/>
              <a:t> </a:t>
            </a:r>
            <a:r>
              <a:rPr lang="pl-PL" sz="4000" i="1" dirty="0" err="1"/>
              <a:t>among</a:t>
            </a:r>
            <a:r>
              <a:rPr lang="pl-PL" sz="4000" i="1" dirty="0"/>
              <a:t> </a:t>
            </a:r>
            <a:r>
              <a:rPr lang="pl-PL" sz="4000" i="1" dirty="0" err="1"/>
              <a:t>Polish</a:t>
            </a:r>
            <a:r>
              <a:rPr lang="pl-PL" sz="4000" i="1" dirty="0"/>
              <a:t> </a:t>
            </a:r>
            <a:r>
              <a:rPr lang="pl-PL" sz="4000" i="1" dirty="0" err="1"/>
              <a:t>teenagers</a:t>
            </a:r>
            <a:endParaRPr lang="pl-PL" sz="4000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zs5\Desktop\erasmus_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3849687" cy="1463675"/>
          </a:xfrm>
          <a:prstGeom prst="rect">
            <a:avLst/>
          </a:prstGeom>
          <a:noFill/>
        </p:spPr>
      </p:pic>
      <p:pic>
        <p:nvPicPr>
          <p:cNvPr id="3075" name="Picture 3" descr="C:\Users\zs5\Desktop\healthy-lifestyle-commitment-800x53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071678"/>
            <a:ext cx="4357718" cy="2903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Nowadays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 and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eat</a:t>
            </a:r>
            <a:r>
              <a:rPr lang="pl-PL" dirty="0"/>
              <a:t> </a:t>
            </a:r>
            <a:r>
              <a:rPr lang="pl-PL" dirty="0" err="1"/>
              <a:t>fastfoods</a:t>
            </a:r>
            <a:r>
              <a:rPr lang="pl-PL" dirty="0"/>
              <a:t> </a:t>
            </a:r>
            <a:r>
              <a:rPr lang="pl-PL" dirty="0" err="1"/>
              <a:t>like</a:t>
            </a:r>
            <a:r>
              <a:rPr lang="pl-PL" dirty="0"/>
              <a:t> </a:t>
            </a:r>
            <a:r>
              <a:rPr lang="pl-PL" dirty="0" err="1"/>
              <a:t>MCDonalds</a:t>
            </a:r>
            <a:r>
              <a:rPr lang="pl-PL" dirty="0"/>
              <a:t>, KFC and pizza. In </a:t>
            </a:r>
            <a:r>
              <a:rPr lang="pl-PL" dirty="0" err="1"/>
              <a:t>anxiety</a:t>
            </a:r>
            <a:r>
              <a:rPr lang="pl-PL" dirty="0"/>
              <a:t> 24% of </a:t>
            </a:r>
            <a:r>
              <a:rPr lang="pl-PL" dirty="0" err="1"/>
              <a:t>asked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eating</a:t>
            </a:r>
            <a:r>
              <a:rPr lang="pl-PL" dirty="0"/>
              <a:t> </a:t>
            </a:r>
            <a:r>
              <a:rPr lang="pl-PL" dirty="0" err="1"/>
              <a:t>fast-foods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least</a:t>
            </a:r>
            <a:r>
              <a:rPr lang="pl-PL" dirty="0"/>
              <a:t> </a:t>
            </a:r>
            <a:r>
              <a:rPr lang="pl-PL" dirty="0" err="1"/>
              <a:t>once-a-week</a:t>
            </a:r>
            <a:r>
              <a:rPr lang="pl-PL" dirty="0"/>
              <a:t> and 70% of </a:t>
            </a:r>
            <a:r>
              <a:rPr lang="pl-PL" dirty="0" err="1"/>
              <a:t>asked</a:t>
            </a:r>
            <a:r>
              <a:rPr lang="pl-PL" dirty="0"/>
              <a:t> </a:t>
            </a:r>
            <a:r>
              <a:rPr lang="pl-PL" dirty="0" err="1"/>
              <a:t>eat</a:t>
            </a:r>
            <a:r>
              <a:rPr lang="pl-PL" dirty="0"/>
              <a:t> </a:t>
            </a:r>
            <a:r>
              <a:rPr lang="pl-PL" dirty="0" err="1"/>
              <a:t>fast-food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least</a:t>
            </a:r>
            <a:r>
              <a:rPr lang="pl-PL" dirty="0"/>
              <a:t> one a </a:t>
            </a:r>
            <a:r>
              <a:rPr lang="pl-PL" dirty="0" err="1"/>
              <a:t>month</a:t>
            </a:r>
            <a:r>
              <a:rPr lang="pl-PL" dirty="0"/>
              <a:t>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err="1"/>
              <a:t>How</a:t>
            </a:r>
            <a:r>
              <a:rPr lang="pl-PL" sz="3600" dirty="0"/>
              <a:t> much </a:t>
            </a:r>
            <a:r>
              <a:rPr lang="pl-PL" sz="3600" dirty="0" err="1"/>
              <a:t>fastfood</a:t>
            </a:r>
            <a:r>
              <a:rPr lang="pl-PL" sz="3600" dirty="0"/>
              <a:t> </a:t>
            </a:r>
            <a:r>
              <a:rPr lang="pl-PL" sz="3600" dirty="0" err="1"/>
              <a:t>the</a:t>
            </a:r>
            <a:r>
              <a:rPr lang="pl-PL" sz="3600" dirty="0"/>
              <a:t> </a:t>
            </a:r>
            <a:r>
              <a:rPr lang="pl-PL" sz="3600" dirty="0" err="1"/>
              <a:t>Polish</a:t>
            </a:r>
            <a:r>
              <a:rPr lang="pl-PL" sz="3600" dirty="0"/>
              <a:t> </a:t>
            </a:r>
            <a:r>
              <a:rPr lang="pl-PL" sz="3600" dirty="0" err="1"/>
              <a:t>eat</a:t>
            </a:r>
            <a:r>
              <a:rPr lang="pl-PL" sz="3600" dirty="0"/>
              <a:t>?</a:t>
            </a:r>
          </a:p>
        </p:txBody>
      </p:sp>
      <p:pic>
        <p:nvPicPr>
          <p:cNvPr id="4" name="Obraz 4" descr="Obraz zawierający wewnątrz, siedzi, żywność, stół&#10;&#10;Opis wygenerowany przy bardzo wysokim poziomie pewności">
            <a:extLst>
              <a:ext uri="{FF2B5EF4-FFF2-40B4-BE49-F238E27FC236}">
                <a16:creationId xmlns="" xmlns:a16="http://schemas.microsoft.com/office/drawing/2014/main" id="{6BCC5D72-ED27-4891-AB45-5C06AB3678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1332" y="3746913"/>
            <a:ext cx="4340268" cy="28923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least</a:t>
            </a:r>
            <a:r>
              <a:rPr lang="pl-PL" dirty="0"/>
              <a:t> 30% of </a:t>
            </a:r>
            <a:r>
              <a:rPr lang="pl-PL" dirty="0" err="1"/>
              <a:t>teenagers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problems</a:t>
            </a:r>
            <a:r>
              <a:rPr lang="pl-PL" dirty="0"/>
              <a:t> </a:t>
            </a:r>
            <a:r>
              <a:rPr lang="pl-PL" dirty="0" err="1"/>
              <a:t>with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weight</a:t>
            </a:r>
            <a:r>
              <a:rPr lang="pl-PL" dirty="0"/>
              <a:t>.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unhealthy</a:t>
            </a:r>
            <a:r>
              <a:rPr lang="pl-PL" dirty="0"/>
              <a:t> style of life and </a:t>
            </a:r>
            <a:r>
              <a:rPr lang="pl-PL" dirty="0" err="1"/>
              <a:t>really</a:t>
            </a:r>
            <a:r>
              <a:rPr lang="pl-PL" dirty="0"/>
              <a:t> </a:t>
            </a:r>
            <a:r>
              <a:rPr lang="pl-PL" dirty="0" err="1"/>
              <a:t>badly</a:t>
            </a:r>
            <a:r>
              <a:rPr lang="pl-PL" dirty="0"/>
              <a:t> </a:t>
            </a:r>
            <a:r>
              <a:rPr lang="pl-PL" dirty="0" err="1"/>
              <a:t>composed</a:t>
            </a:r>
            <a:r>
              <a:rPr lang="pl-PL" dirty="0"/>
              <a:t> diet. </a:t>
            </a:r>
            <a:r>
              <a:rPr lang="pl-PL" dirty="0" err="1"/>
              <a:t>If</a:t>
            </a:r>
            <a:r>
              <a:rPr lang="pl-PL" dirty="0"/>
              <a:t> we </a:t>
            </a:r>
            <a:r>
              <a:rPr lang="pl-PL" dirty="0" err="1"/>
              <a:t>don’t</a:t>
            </a:r>
            <a:r>
              <a:rPr lang="pl-PL" dirty="0"/>
              <a:t> want to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problems</a:t>
            </a:r>
            <a:r>
              <a:rPr lang="pl-PL" dirty="0"/>
              <a:t> </a:t>
            </a:r>
            <a:r>
              <a:rPr lang="pl-PL" dirty="0" err="1"/>
              <a:t>with</a:t>
            </a:r>
            <a:r>
              <a:rPr lang="pl-PL" dirty="0"/>
              <a:t> </a:t>
            </a:r>
            <a:r>
              <a:rPr lang="pl-PL" dirty="0" err="1"/>
              <a:t>overweight</a:t>
            </a:r>
            <a:r>
              <a:rPr lang="pl-PL" dirty="0"/>
              <a:t>, we </a:t>
            </a:r>
            <a:r>
              <a:rPr lang="pl-PL" dirty="0" err="1"/>
              <a:t>should</a:t>
            </a:r>
            <a:r>
              <a:rPr lang="pl-PL" dirty="0"/>
              <a:t> drink less </a:t>
            </a:r>
            <a:r>
              <a:rPr lang="pl-PL" dirty="0" err="1"/>
              <a:t>fizzy</a:t>
            </a:r>
            <a:r>
              <a:rPr lang="pl-PL" dirty="0"/>
              <a:t> </a:t>
            </a:r>
            <a:r>
              <a:rPr lang="pl-PL" dirty="0" err="1"/>
              <a:t>drinks</a:t>
            </a:r>
            <a:r>
              <a:rPr lang="pl-PL" dirty="0"/>
              <a:t>, </a:t>
            </a:r>
            <a:r>
              <a:rPr lang="pl-PL" dirty="0" err="1"/>
              <a:t>eat</a:t>
            </a:r>
            <a:r>
              <a:rPr lang="pl-PL" dirty="0"/>
              <a:t> less </a:t>
            </a:r>
            <a:r>
              <a:rPr lang="pl-PL" dirty="0" err="1"/>
              <a:t>fast-foods</a:t>
            </a:r>
            <a:r>
              <a:rPr lang="pl-PL" dirty="0"/>
              <a:t> and be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active</a:t>
            </a:r>
            <a:r>
              <a:rPr lang="pl-PL" dirty="0"/>
              <a:t> </a:t>
            </a:r>
            <a:r>
              <a:rPr lang="pl-PL" dirty="0" err="1"/>
              <a:t>physically</a:t>
            </a:r>
            <a:r>
              <a:rPr lang="pl-PL" dirty="0"/>
              <a:t>. 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/>
              <a:t>Overweight</a:t>
            </a:r>
            <a:r>
              <a:rPr lang="pl-PL" dirty="0"/>
              <a:t> </a:t>
            </a:r>
            <a:r>
              <a:rPr lang="pl-PL" dirty="0" err="1"/>
              <a:t>among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teenagers</a:t>
            </a:r>
            <a:endParaRPr lang="pl-PL" dirty="0"/>
          </a:p>
        </p:txBody>
      </p:sp>
      <p:pic>
        <p:nvPicPr>
          <p:cNvPr id="4" name="Obraz 4" descr="Obraz zawierający osoba, mężczyzna, ręka, odzież&#10;&#10;Opis wygenerowany przy wysokim poziomie pewności">
            <a:extLst>
              <a:ext uri="{FF2B5EF4-FFF2-40B4-BE49-F238E27FC236}">
                <a16:creationId xmlns="" xmlns:a16="http://schemas.microsoft.com/office/drawing/2014/main" id="{193A4EAC-20A7-4730-9DFE-DF0D6D7241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6591" y="3923492"/>
            <a:ext cx="4173254" cy="27792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 lot of </a:t>
            </a:r>
            <a:r>
              <a:rPr lang="pl-PL" dirty="0" err="1"/>
              <a:t>teenagers</a:t>
            </a:r>
            <a:r>
              <a:rPr lang="pl-PL" dirty="0"/>
              <a:t> </a:t>
            </a:r>
            <a:r>
              <a:rPr lang="pl-PL" dirty="0" err="1"/>
              <a:t>give</a:t>
            </a:r>
            <a:r>
              <a:rPr lang="pl-PL" dirty="0"/>
              <a:t> </a:t>
            </a:r>
            <a:r>
              <a:rPr lang="pl-PL" dirty="0" err="1"/>
              <a:t>up</a:t>
            </a:r>
            <a:r>
              <a:rPr lang="pl-PL" dirty="0"/>
              <a:t> on </a:t>
            </a:r>
            <a:r>
              <a:rPr lang="pl-PL" dirty="0" err="1"/>
              <a:t>eating</a:t>
            </a:r>
            <a:r>
              <a:rPr lang="pl-PL" dirty="0"/>
              <a:t> </a:t>
            </a:r>
            <a:r>
              <a:rPr lang="pl-PL" dirty="0" err="1"/>
              <a:t>veggies</a:t>
            </a:r>
            <a:r>
              <a:rPr lang="pl-PL" dirty="0"/>
              <a:t> and </a:t>
            </a:r>
            <a:r>
              <a:rPr lang="pl-PL" dirty="0" err="1"/>
              <a:t>other</a:t>
            </a:r>
            <a:r>
              <a:rPr lang="pl-PL" dirty="0"/>
              <a:t> </a:t>
            </a:r>
            <a:r>
              <a:rPr lang="pl-PL" dirty="0" err="1"/>
              <a:t>healthy</a:t>
            </a:r>
            <a:r>
              <a:rPr lang="pl-PL" dirty="0"/>
              <a:t> foods.</a:t>
            </a:r>
          </a:p>
          <a:p>
            <a:pPr>
              <a:buNone/>
            </a:pPr>
            <a:r>
              <a:rPr lang="pl-PL" dirty="0"/>
              <a:t>	</a:t>
            </a:r>
            <a:r>
              <a:rPr lang="pl-PL" dirty="0" err="1"/>
              <a:t>Veggies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really</a:t>
            </a:r>
            <a:r>
              <a:rPr lang="pl-PL" dirty="0"/>
              <a:t> </a:t>
            </a:r>
            <a:r>
              <a:rPr lang="pl-PL" dirty="0" err="1"/>
              <a:t>good</a:t>
            </a:r>
            <a:r>
              <a:rPr lang="pl-PL" dirty="0"/>
              <a:t> </a:t>
            </a:r>
            <a:r>
              <a:rPr lang="pl-PL" dirty="0" err="1"/>
              <a:t>source</a:t>
            </a:r>
            <a:r>
              <a:rPr lang="pl-PL" dirty="0"/>
              <a:t> of </a:t>
            </a:r>
            <a:r>
              <a:rPr lang="pl-PL" dirty="0" err="1"/>
              <a:t>vitamins</a:t>
            </a:r>
            <a:r>
              <a:rPr lang="pl-PL" dirty="0"/>
              <a:t>, </a:t>
            </a:r>
            <a:r>
              <a:rPr lang="pl-PL" dirty="0" err="1"/>
              <a:t>minerals</a:t>
            </a:r>
            <a:r>
              <a:rPr lang="pl-PL" dirty="0"/>
              <a:t> and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really</a:t>
            </a:r>
            <a:r>
              <a:rPr lang="pl-PL" dirty="0"/>
              <a:t> </a:t>
            </a:r>
            <a:r>
              <a:rPr lang="pl-PL" dirty="0" err="1"/>
              <a:t>healthy</a:t>
            </a:r>
            <a:r>
              <a:rPr lang="pl-PL" dirty="0"/>
              <a:t> and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don’t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a lot of </a:t>
            </a:r>
            <a:r>
              <a:rPr lang="pl-PL" dirty="0" err="1"/>
              <a:t>calories</a:t>
            </a:r>
            <a:r>
              <a:rPr lang="pl-PL" dirty="0"/>
              <a:t>. We </a:t>
            </a:r>
            <a:r>
              <a:rPr lang="pl-PL" dirty="0" err="1"/>
              <a:t>should</a:t>
            </a:r>
            <a:r>
              <a:rPr lang="pl-PL" dirty="0"/>
              <a:t> </a:t>
            </a:r>
            <a:r>
              <a:rPr lang="pl-PL" dirty="0" err="1"/>
              <a:t>eat</a:t>
            </a:r>
            <a:r>
              <a:rPr lang="pl-PL" dirty="0"/>
              <a:t> 3 </a:t>
            </a:r>
            <a:r>
              <a:rPr lang="pl-PL" dirty="0" err="1"/>
              <a:t>portions</a:t>
            </a:r>
            <a:r>
              <a:rPr lang="pl-PL" dirty="0"/>
              <a:t> of </a:t>
            </a:r>
            <a:r>
              <a:rPr lang="pl-PL" dirty="0" err="1"/>
              <a:t>vegetables</a:t>
            </a:r>
            <a:r>
              <a:rPr lang="pl-PL" dirty="0"/>
              <a:t> a </a:t>
            </a:r>
            <a:r>
              <a:rPr lang="pl-PL" dirty="0" err="1"/>
              <a:t>day</a:t>
            </a:r>
            <a:r>
              <a:rPr lang="pl-PL" dirty="0"/>
              <a:t> to </a:t>
            </a:r>
            <a:r>
              <a:rPr lang="pl-PL" dirty="0" err="1"/>
              <a:t>feel</a:t>
            </a:r>
            <a:r>
              <a:rPr lang="pl-PL" dirty="0"/>
              <a:t> </a:t>
            </a:r>
            <a:r>
              <a:rPr lang="pl-PL" dirty="0" err="1"/>
              <a:t>better</a:t>
            </a:r>
            <a:r>
              <a:rPr lang="pl-PL" dirty="0"/>
              <a:t>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err="1"/>
              <a:t>Eating</a:t>
            </a:r>
            <a:r>
              <a:rPr lang="pl-PL" sz="3600" dirty="0"/>
              <a:t> </a:t>
            </a:r>
            <a:r>
              <a:rPr lang="pl-PL" sz="3600" dirty="0" err="1"/>
              <a:t>veggies</a:t>
            </a:r>
            <a:r>
              <a:rPr lang="pl-PL" sz="3600" dirty="0"/>
              <a:t> </a:t>
            </a:r>
            <a:r>
              <a:rPr lang="pl-PL" sz="3600" dirty="0" err="1"/>
              <a:t>in</a:t>
            </a:r>
            <a:r>
              <a:rPr lang="pl-PL" sz="3600" dirty="0"/>
              <a:t> Poland</a:t>
            </a:r>
          </a:p>
        </p:txBody>
      </p:sp>
      <p:pic>
        <p:nvPicPr>
          <p:cNvPr id="4" name="Obraz 4" descr="Obraz zawierający osoba, kobieta, stół, dziewczynka&#10;&#10;Opis wygenerowany przy bardzo wysokim poziomie pewności">
            <a:extLst>
              <a:ext uri="{FF2B5EF4-FFF2-40B4-BE49-F238E27FC236}">
                <a16:creationId xmlns="" xmlns:a16="http://schemas.microsoft.com/office/drawing/2014/main" id="{0426EDDA-BDD9-410F-859E-F44DB14F3E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2501" y="4066615"/>
            <a:ext cx="5164898" cy="25824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fruit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really</a:t>
            </a:r>
            <a:r>
              <a:rPr lang="pl-PL" dirty="0"/>
              <a:t> popular </a:t>
            </a:r>
            <a:r>
              <a:rPr lang="pl-PL" dirty="0" err="1"/>
              <a:t>in</a:t>
            </a:r>
            <a:r>
              <a:rPr lang="pl-PL" dirty="0"/>
              <a:t> Poland, but we </a:t>
            </a:r>
            <a:r>
              <a:rPr lang="pl-PL" dirty="0" err="1"/>
              <a:t>eat</a:t>
            </a:r>
            <a:r>
              <a:rPr lang="pl-PL" dirty="0"/>
              <a:t> </a:t>
            </a:r>
            <a:r>
              <a:rPr lang="pl-PL" dirty="0" err="1"/>
              <a:t>them</a:t>
            </a:r>
            <a:r>
              <a:rPr lang="pl-PL" dirty="0"/>
              <a:t> less </a:t>
            </a:r>
            <a:r>
              <a:rPr lang="pl-PL" dirty="0" err="1"/>
              <a:t>than</a:t>
            </a:r>
            <a:r>
              <a:rPr lang="pl-PL" dirty="0"/>
              <a:t> a </a:t>
            </a:r>
            <a:r>
              <a:rPr lang="pl-PL" dirty="0" err="1"/>
              <a:t>few</a:t>
            </a:r>
            <a:r>
              <a:rPr lang="pl-PL" dirty="0"/>
              <a:t> </a:t>
            </a:r>
            <a:r>
              <a:rPr lang="pl-PL" dirty="0" err="1"/>
              <a:t>years</a:t>
            </a:r>
            <a:r>
              <a:rPr lang="pl-PL" dirty="0"/>
              <a:t> ago, </a:t>
            </a:r>
            <a:r>
              <a:rPr lang="pl-PL" dirty="0" err="1"/>
              <a:t>because</a:t>
            </a:r>
            <a:r>
              <a:rPr lang="pl-PL" dirty="0"/>
              <a:t> </a:t>
            </a:r>
            <a:r>
              <a:rPr lang="pl-PL" dirty="0" err="1"/>
              <a:t>fizzy</a:t>
            </a:r>
            <a:r>
              <a:rPr lang="pl-PL" dirty="0"/>
              <a:t> </a:t>
            </a:r>
            <a:r>
              <a:rPr lang="pl-PL" dirty="0" err="1"/>
              <a:t>drinks</a:t>
            </a:r>
            <a:r>
              <a:rPr lang="pl-PL" dirty="0"/>
              <a:t> </a:t>
            </a:r>
            <a:r>
              <a:rPr lang="pl-PL" dirty="0" err="1"/>
              <a:t>with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flavours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 and </a:t>
            </a:r>
            <a:r>
              <a:rPr lang="pl-PL" dirty="0" err="1"/>
              <a:t>more</a:t>
            </a:r>
            <a:r>
              <a:rPr lang="pl-PL" dirty="0"/>
              <a:t> popular. 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fruit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</a:t>
            </a:r>
            <a:r>
              <a:rPr lang="pl-PL" dirty="0" err="1"/>
              <a:t>valuable</a:t>
            </a:r>
            <a:r>
              <a:rPr lang="pl-PL" dirty="0"/>
              <a:t> </a:t>
            </a:r>
            <a:r>
              <a:rPr lang="pl-PL" dirty="0" err="1"/>
              <a:t>source</a:t>
            </a:r>
            <a:r>
              <a:rPr lang="pl-PL" dirty="0"/>
              <a:t> of </a:t>
            </a:r>
            <a:r>
              <a:rPr lang="pl-PL" dirty="0" err="1"/>
              <a:t>vitamin</a:t>
            </a:r>
            <a:r>
              <a:rPr lang="pl-PL" dirty="0"/>
              <a:t> A and C,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doesn’t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a lot of </a:t>
            </a:r>
            <a:r>
              <a:rPr lang="pl-PL" dirty="0" err="1"/>
              <a:t>calories</a:t>
            </a:r>
            <a:r>
              <a:rPr lang="pl-PL" dirty="0"/>
              <a:t> and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help </a:t>
            </a:r>
            <a:r>
              <a:rPr lang="pl-PL" dirty="0" err="1"/>
              <a:t>us</a:t>
            </a:r>
            <a:r>
              <a:rPr lang="pl-PL" dirty="0"/>
              <a:t> </a:t>
            </a:r>
            <a:r>
              <a:rPr lang="pl-PL" dirty="0" err="1"/>
              <a:t>with</a:t>
            </a:r>
            <a:r>
              <a:rPr lang="pl-PL" dirty="0"/>
              <a:t> </a:t>
            </a:r>
            <a:r>
              <a:rPr lang="pl-PL" dirty="0" err="1"/>
              <a:t>having</a:t>
            </a:r>
            <a:r>
              <a:rPr lang="pl-PL" dirty="0"/>
              <a:t> energy and </a:t>
            </a:r>
            <a:r>
              <a:rPr lang="pl-PL" dirty="0" err="1"/>
              <a:t>being</a:t>
            </a:r>
            <a:r>
              <a:rPr lang="pl-PL" dirty="0"/>
              <a:t> </a:t>
            </a:r>
            <a:r>
              <a:rPr lang="pl-PL" dirty="0" err="1"/>
              <a:t>healthy</a:t>
            </a:r>
            <a:r>
              <a:rPr lang="pl-PL" dirty="0"/>
              <a:t>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Eating</a:t>
            </a:r>
            <a:r>
              <a:rPr lang="pl-PL" dirty="0"/>
              <a:t> </a:t>
            </a:r>
            <a:r>
              <a:rPr lang="pl-PL" dirty="0" err="1"/>
              <a:t>fruit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Poland.</a:t>
            </a:r>
          </a:p>
        </p:txBody>
      </p:sp>
      <p:pic>
        <p:nvPicPr>
          <p:cNvPr id="4" name="Obraz 4" descr="Obraz zawierający osoba, żywność, wewnątrz, trzymający&#10;&#10;Opis wygenerowany przy bardzo wysokim poziomie pewności">
            <a:extLst>
              <a:ext uri="{FF2B5EF4-FFF2-40B4-BE49-F238E27FC236}">
                <a16:creationId xmlns="" xmlns:a16="http://schemas.microsoft.com/office/drawing/2014/main" id="{C2E0FE54-7E5D-42E8-8FA2-41064604D0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1057" y="3935261"/>
            <a:ext cx="3275556" cy="27348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err="1"/>
              <a:t>If</a:t>
            </a:r>
            <a:r>
              <a:rPr lang="pl-PL" sz="2000" dirty="0"/>
              <a:t> </a:t>
            </a:r>
            <a:r>
              <a:rPr lang="pl-PL" sz="2000" dirty="0" err="1"/>
              <a:t>you</a:t>
            </a:r>
            <a:r>
              <a:rPr lang="pl-PL" sz="2000" dirty="0"/>
              <a:t> </a:t>
            </a:r>
            <a:r>
              <a:rPr lang="pl-PL" sz="2000" dirty="0" err="1"/>
              <a:t>probably</a:t>
            </a:r>
            <a:r>
              <a:rPr lang="pl-PL" sz="2000" dirty="0"/>
              <a:t> </a:t>
            </a:r>
            <a:r>
              <a:rPr lang="pl-PL" sz="2000" dirty="0" err="1"/>
              <a:t>know</a:t>
            </a:r>
            <a:r>
              <a:rPr lang="pl-PL" sz="2000" dirty="0"/>
              <a:t>, </a:t>
            </a:r>
            <a:r>
              <a:rPr lang="pl-PL" sz="2000" dirty="0" err="1"/>
              <a:t>alcohol</a:t>
            </a:r>
            <a:r>
              <a:rPr lang="pl-PL" sz="2000" dirty="0"/>
              <a:t> </a:t>
            </a:r>
            <a:r>
              <a:rPr lang="pl-PL" sz="2000" dirty="0" err="1"/>
              <a:t>has</a:t>
            </a:r>
            <a:r>
              <a:rPr lang="pl-PL" sz="2000" dirty="0"/>
              <a:t> a lot of </a:t>
            </a:r>
            <a:r>
              <a:rPr lang="pl-PL" sz="2000" dirty="0" err="1"/>
              <a:t>calories</a:t>
            </a:r>
            <a:r>
              <a:rPr lang="pl-PL" sz="2000" dirty="0"/>
              <a:t>. </a:t>
            </a:r>
            <a:r>
              <a:rPr lang="pl-PL" sz="2000" dirty="0" err="1"/>
              <a:t>It’s</a:t>
            </a:r>
            <a:r>
              <a:rPr lang="pl-PL" sz="2000" dirty="0"/>
              <a:t> </a:t>
            </a:r>
            <a:r>
              <a:rPr lang="pl-PL" sz="2000" dirty="0" err="1"/>
              <a:t>healthy</a:t>
            </a:r>
            <a:r>
              <a:rPr lang="pl-PL" sz="2000" dirty="0"/>
              <a:t> </a:t>
            </a:r>
            <a:r>
              <a:rPr lang="pl-PL" sz="2000" dirty="0" err="1"/>
              <a:t>in</a:t>
            </a:r>
            <a:r>
              <a:rPr lang="pl-PL" sz="2000" dirty="0"/>
              <a:t> </a:t>
            </a:r>
            <a:r>
              <a:rPr lang="pl-PL" sz="2000" dirty="0" err="1"/>
              <a:t>little</a:t>
            </a:r>
            <a:r>
              <a:rPr lang="pl-PL" sz="2000" dirty="0"/>
              <a:t> </a:t>
            </a:r>
            <a:r>
              <a:rPr lang="pl-PL" sz="2000" dirty="0" err="1"/>
              <a:t>portions</a:t>
            </a:r>
            <a:r>
              <a:rPr lang="pl-PL" sz="2000" dirty="0"/>
              <a:t>, but </a:t>
            </a:r>
            <a:r>
              <a:rPr lang="pl-PL" sz="2000" dirty="0" err="1"/>
              <a:t>if</a:t>
            </a:r>
            <a:r>
              <a:rPr lang="pl-PL" sz="2000" dirty="0"/>
              <a:t> </a:t>
            </a:r>
            <a:r>
              <a:rPr lang="pl-PL" sz="2000" dirty="0" err="1"/>
              <a:t>you</a:t>
            </a:r>
            <a:r>
              <a:rPr lang="pl-PL" sz="2000" dirty="0"/>
              <a:t> drink a lot </a:t>
            </a:r>
            <a:r>
              <a:rPr lang="pl-PL" sz="2000" dirty="0" err="1"/>
              <a:t>you</a:t>
            </a:r>
            <a:r>
              <a:rPr lang="pl-PL" sz="2000" dirty="0"/>
              <a:t> </a:t>
            </a:r>
            <a:r>
              <a:rPr lang="pl-PL" sz="2000" dirty="0" err="1"/>
              <a:t>can</a:t>
            </a:r>
            <a:r>
              <a:rPr lang="pl-PL" sz="2000" dirty="0"/>
              <a:t> be </a:t>
            </a:r>
            <a:r>
              <a:rPr lang="pl-PL" sz="2000" dirty="0" err="1"/>
              <a:t>drunk</a:t>
            </a:r>
            <a:r>
              <a:rPr lang="pl-PL" sz="2000" dirty="0"/>
              <a:t> and </a:t>
            </a:r>
            <a:r>
              <a:rPr lang="pl-PL" sz="2000" dirty="0" err="1"/>
              <a:t>have</a:t>
            </a:r>
            <a:r>
              <a:rPr lang="pl-PL" sz="2000" dirty="0"/>
              <a:t> </a:t>
            </a:r>
            <a:r>
              <a:rPr lang="pl-PL" sz="2000" dirty="0" err="1"/>
              <a:t>problems</a:t>
            </a:r>
            <a:r>
              <a:rPr lang="pl-PL" sz="2000" dirty="0"/>
              <a:t> </a:t>
            </a:r>
            <a:r>
              <a:rPr lang="pl-PL" sz="2000" dirty="0" err="1"/>
              <a:t>with</a:t>
            </a:r>
            <a:r>
              <a:rPr lang="pl-PL" sz="2000" dirty="0"/>
              <a:t> </a:t>
            </a:r>
            <a:r>
              <a:rPr lang="pl-PL" sz="2000" dirty="0" err="1"/>
              <a:t>organism</a:t>
            </a:r>
            <a:r>
              <a:rPr lang="pl-PL" sz="2000" dirty="0"/>
              <a:t>.</a:t>
            </a:r>
          </a:p>
          <a:p>
            <a:r>
              <a:rPr lang="pl-PL" sz="2000" dirty="0" err="1"/>
              <a:t>Vodka</a:t>
            </a:r>
            <a:r>
              <a:rPr lang="pl-PL" sz="2000" dirty="0"/>
              <a:t>: 40ml-110kcal</a:t>
            </a:r>
          </a:p>
          <a:p>
            <a:r>
              <a:rPr lang="pl-PL" sz="2000" dirty="0"/>
              <a:t>Whisky: 40ml-100kcal</a:t>
            </a:r>
          </a:p>
          <a:p>
            <a:r>
              <a:rPr lang="pl-PL" sz="2000" dirty="0"/>
              <a:t>Brandy: 40ml-112kcal</a:t>
            </a:r>
          </a:p>
          <a:p>
            <a:r>
              <a:rPr lang="pl-PL" sz="2000" dirty="0"/>
              <a:t>Rum: 40ml-150kcal</a:t>
            </a:r>
          </a:p>
          <a:p>
            <a:r>
              <a:rPr lang="pl-PL" sz="2000" dirty="0" err="1"/>
              <a:t>Coffee</a:t>
            </a:r>
            <a:r>
              <a:rPr lang="pl-PL" sz="2000" dirty="0"/>
              <a:t> </a:t>
            </a:r>
            <a:r>
              <a:rPr lang="pl-PL" sz="2000" dirty="0" err="1"/>
              <a:t>Liqeur</a:t>
            </a:r>
            <a:r>
              <a:rPr lang="pl-PL" sz="2000" dirty="0"/>
              <a:t>: 40ml-170kcal </a:t>
            </a:r>
          </a:p>
          <a:p>
            <a:r>
              <a:rPr lang="pl-PL" sz="2000" dirty="0"/>
              <a:t>Red sweet </a:t>
            </a:r>
            <a:r>
              <a:rPr lang="pl-PL" sz="2000" dirty="0" err="1"/>
              <a:t>Wine</a:t>
            </a:r>
            <a:r>
              <a:rPr lang="pl-PL" sz="2000" dirty="0"/>
              <a:t>: 120ml-150kcal</a:t>
            </a:r>
          </a:p>
          <a:p>
            <a:r>
              <a:rPr lang="pl-PL" sz="2000" dirty="0"/>
              <a:t>Beer: 500ml-150/400kcal</a:t>
            </a:r>
          </a:p>
          <a:p>
            <a:endParaRPr lang="pl-PL" sz="2000" dirty="0"/>
          </a:p>
          <a:p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Alcohol</a:t>
            </a:r>
            <a:r>
              <a:rPr lang="pl-PL" dirty="0"/>
              <a:t> and </a:t>
            </a:r>
            <a:r>
              <a:rPr lang="pl-PL" dirty="0" err="1"/>
              <a:t>its</a:t>
            </a:r>
            <a:r>
              <a:rPr lang="pl-PL" dirty="0"/>
              <a:t> </a:t>
            </a:r>
            <a:r>
              <a:rPr lang="pl-PL" dirty="0" err="1"/>
              <a:t>calories</a:t>
            </a:r>
            <a:r>
              <a:rPr lang="pl-PL" dirty="0"/>
              <a:t> </a:t>
            </a:r>
          </a:p>
        </p:txBody>
      </p:sp>
      <p:pic>
        <p:nvPicPr>
          <p:cNvPr id="4" name="Obraz 4" descr="Obraz zawierający wewnątrz, stół, butelka, ściana&#10;&#10;Opis wygenerowany przy bardzo wysokim poziomie pewności">
            <a:extLst>
              <a:ext uri="{FF2B5EF4-FFF2-40B4-BE49-F238E27FC236}">
                <a16:creationId xmlns="" xmlns:a16="http://schemas.microsoft.com/office/drawing/2014/main" id="{F819952E-A705-419D-8810-66F663FC1C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4044" y="2456215"/>
            <a:ext cx="4110624" cy="26449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="" xmlns:a16="http://schemas.microsoft.com/office/drawing/2014/main" id="{87929B7E-B765-4671-A6FF-A4B04AE01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109855" indent="0">
              <a:buNone/>
            </a:pPr>
            <a:endParaRPr lang="pl-PL" sz="1400" dirty="0">
              <a:cs typeface="Lucida Sans Unicode"/>
            </a:endParaRPr>
          </a:p>
          <a:p>
            <a:pPr indent="-255905"/>
            <a:endParaRPr lang="pl-PL" sz="1400" dirty="0">
              <a:cs typeface="Lucida Sans Unicode"/>
            </a:endParaRPr>
          </a:p>
          <a:p>
            <a:pPr indent="-255905"/>
            <a:endParaRPr lang="pl-PL" sz="1400" dirty="0">
              <a:cs typeface="Lucida Sans Unicode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="" xmlns:a16="http://schemas.microsoft.com/office/drawing/2014/main" id="{8EA09778-8BB1-499C-8A96-34CE04BF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dirty="0" err="1">
                <a:cs typeface="Lucida Sans Unicode"/>
              </a:rPr>
              <a:t>Questionnaire</a:t>
            </a:r>
            <a:r>
              <a:rPr lang="pl-PL" sz="2400" dirty="0">
                <a:cs typeface="Lucida Sans Unicode"/>
              </a:rPr>
              <a:t> </a:t>
            </a:r>
            <a:r>
              <a:rPr lang="pl-PL" sz="2400" dirty="0" err="1">
                <a:cs typeface="Lucida Sans Unicode"/>
              </a:rPr>
              <a:t>about</a:t>
            </a:r>
            <a:r>
              <a:rPr lang="pl-PL" sz="2400" dirty="0">
                <a:cs typeface="Lucida Sans Unicode"/>
              </a:rPr>
              <a:t> </a:t>
            </a:r>
            <a:r>
              <a:rPr lang="pl-PL" sz="2400" dirty="0" err="1">
                <a:cs typeface="Lucida Sans Unicode"/>
              </a:rPr>
              <a:t>eating</a:t>
            </a:r>
            <a:r>
              <a:rPr lang="pl-PL" sz="2400" dirty="0">
                <a:cs typeface="Lucida Sans Unicode"/>
              </a:rPr>
              <a:t> </a:t>
            </a:r>
            <a:r>
              <a:rPr lang="pl-PL" sz="2400" dirty="0" err="1">
                <a:cs typeface="Lucida Sans Unicode"/>
              </a:rPr>
              <a:t>fast</a:t>
            </a:r>
            <a:r>
              <a:rPr lang="pl-PL" sz="2400" dirty="0">
                <a:cs typeface="Lucida Sans Unicode"/>
              </a:rPr>
              <a:t> foods </a:t>
            </a:r>
            <a:r>
              <a:rPr lang="pl-PL" sz="2400" dirty="0" err="1">
                <a:cs typeface="Lucida Sans Unicode"/>
              </a:rPr>
              <a:t>conducted</a:t>
            </a:r>
            <a:r>
              <a:rPr lang="pl-PL" sz="2400" dirty="0">
                <a:cs typeface="Lucida Sans Unicode"/>
              </a:rPr>
              <a:t> </a:t>
            </a:r>
            <a:r>
              <a:rPr lang="pl-PL" sz="2400" dirty="0" err="1">
                <a:cs typeface="Lucida Sans Unicode"/>
              </a:rPr>
              <a:t>among</a:t>
            </a:r>
            <a:r>
              <a:rPr lang="pl-PL" sz="2400" dirty="0">
                <a:cs typeface="Lucida Sans Unicode"/>
              </a:rPr>
              <a:t> </a:t>
            </a:r>
            <a:r>
              <a:rPr lang="pl-PL" sz="2400" dirty="0" err="1">
                <a:cs typeface="Lucida Sans Unicode"/>
              </a:rPr>
              <a:t>the</a:t>
            </a:r>
            <a:r>
              <a:rPr lang="pl-PL" sz="2400" dirty="0">
                <a:cs typeface="Lucida Sans Unicode"/>
              </a:rPr>
              <a:t> </a:t>
            </a:r>
            <a:r>
              <a:rPr lang="pl-PL" sz="2400" dirty="0" err="1">
                <a:cs typeface="Lucida Sans Unicode"/>
              </a:rPr>
              <a:t>students</a:t>
            </a:r>
            <a:r>
              <a:rPr lang="pl-PL" sz="2400" dirty="0">
                <a:cs typeface="Lucida Sans Unicode"/>
              </a:rPr>
              <a:t> </a:t>
            </a:r>
            <a:r>
              <a:rPr lang="pl-PL" sz="2400" dirty="0" err="1">
                <a:cs typeface="Lucida Sans Unicode"/>
              </a:rPr>
              <a:t>from</a:t>
            </a:r>
            <a:r>
              <a:rPr lang="pl-PL" sz="2400" dirty="0">
                <a:cs typeface="Lucida Sans Unicode"/>
              </a:rPr>
              <a:t> </a:t>
            </a:r>
            <a:r>
              <a:rPr lang="pl-PL" sz="2400" dirty="0" err="1">
                <a:cs typeface="Lucida Sans Unicode"/>
              </a:rPr>
              <a:t>our</a:t>
            </a:r>
            <a:r>
              <a:rPr lang="pl-PL" sz="2400" dirty="0">
                <a:cs typeface="Lucida Sans Unicode"/>
              </a:rPr>
              <a:t> </a:t>
            </a:r>
            <a:r>
              <a:rPr lang="pl-PL" sz="2400" dirty="0" err="1">
                <a:cs typeface="Lucida Sans Unicode"/>
              </a:rPr>
              <a:t>school</a:t>
            </a:r>
            <a:r>
              <a:rPr lang="pl-PL" sz="2400" dirty="0">
                <a:cs typeface="Lucida Sans Unicode"/>
              </a:rPr>
              <a:t>.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CF86EB16-757C-422C-81F4-4AF9EFC35E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244" y="1420660"/>
            <a:ext cx="9298487" cy="41419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1155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="" xmlns:a16="http://schemas.microsoft.com/office/drawing/2014/main" id="{06D522E4-B3F5-4027-8420-79A540BC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 sz="2800" dirty="0">
                <a:cs typeface="Lucida Sans Unicode"/>
              </a:rPr>
              <a:t>How </a:t>
            </a:r>
            <a:r>
              <a:rPr lang="pl-PL" sz="2800" dirty="0" err="1">
                <a:cs typeface="Lucida Sans Unicode"/>
              </a:rPr>
              <a:t>often</a:t>
            </a:r>
            <a:r>
              <a:rPr lang="pl-PL" sz="2800" dirty="0">
                <a:cs typeface="Lucida Sans Unicode"/>
              </a:rPr>
              <a:t> do </a:t>
            </a:r>
            <a:r>
              <a:rPr lang="pl-PL" sz="2800" dirty="0" err="1">
                <a:cs typeface="Lucida Sans Unicode"/>
              </a:rPr>
              <a:t>you</a:t>
            </a:r>
            <a:r>
              <a:rPr lang="pl-PL" sz="2800" dirty="0">
                <a:cs typeface="Lucida Sans Unicode"/>
              </a:rPr>
              <a:t> </a:t>
            </a:r>
            <a:r>
              <a:rPr lang="pl-PL" sz="2800" dirty="0" err="1">
                <a:cs typeface="Lucida Sans Unicode"/>
              </a:rPr>
              <a:t>eat</a:t>
            </a:r>
            <a:r>
              <a:rPr lang="pl-PL" sz="2800" dirty="0">
                <a:cs typeface="Lucida Sans Unicode"/>
              </a:rPr>
              <a:t> </a:t>
            </a:r>
            <a:r>
              <a:rPr lang="pl-PL" sz="2800" dirty="0" err="1">
                <a:cs typeface="Lucida Sans Unicode"/>
              </a:rPr>
              <a:t>fast-food</a:t>
            </a:r>
            <a:r>
              <a:rPr lang="pl-PL" sz="2800" dirty="0">
                <a:cs typeface="Lucida Sans Unicode"/>
              </a:rPr>
              <a:t>?</a:t>
            </a:r>
          </a:p>
        </p:txBody>
      </p:sp>
      <p:pic>
        <p:nvPicPr>
          <p:cNvPr id="5" name="Obraz 6">
            <a:extLst>
              <a:ext uri="{FF2B5EF4-FFF2-40B4-BE49-F238E27FC236}">
                <a16:creationId xmlns="" xmlns:a16="http://schemas.microsoft.com/office/drawing/2014/main" id="{AA204D4C-8C51-4A26-BC3C-B08C0DA49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92741" y="1355216"/>
            <a:ext cx="9719982" cy="4329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9987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="" xmlns:a16="http://schemas.microsoft.com/office/drawing/2014/main" id="{24D8B3CB-6CBB-420E-ADCA-76724D60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Lucida Sans Unicode"/>
              </a:rPr>
              <a:t>Fast food </a:t>
            </a:r>
            <a:r>
              <a:rPr lang="pl-PL" dirty="0" err="1">
                <a:cs typeface="Lucida Sans Unicode"/>
              </a:rPr>
              <a:t>is</a:t>
            </a:r>
            <a:r>
              <a:rPr lang="pl-PL" dirty="0">
                <a:cs typeface="Lucida Sans Unicode"/>
              </a:rPr>
              <a:t>:</a:t>
            </a:r>
            <a:endParaRPr lang="pl-PL" dirty="0"/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1F5DED7A-49A2-4035-866F-2D7D2CF7D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88" y="1226578"/>
            <a:ext cx="9148175" cy="4367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4632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="" xmlns:a16="http://schemas.microsoft.com/office/drawing/2014/main" id="{1F11B36B-F8E2-4CC7-9592-EC79CD337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>
                <a:cs typeface="Lucida Sans Unicode"/>
              </a:rPr>
              <a:t>Do </a:t>
            </a:r>
            <a:r>
              <a:rPr lang="pl-PL" sz="2400" dirty="0" err="1">
                <a:cs typeface="Lucida Sans Unicode"/>
              </a:rPr>
              <a:t>you</a:t>
            </a:r>
            <a:r>
              <a:rPr lang="pl-PL" sz="2400" dirty="0">
                <a:cs typeface="Lucida Sans Unicode"/>
              </a:rPr>
              <a:t> </a:t>
            </a:r>
            <a:r>
              <a:rPr lang="pl-PL" sz="2400" dirty="0" err="1">
                <a:cs typeface="Lucida Sans Unicode"/>
              </a:rPr>
              <a:t>think</a:t>
            </a:r>
            <a:r>
              <a:rPr lang="pl-PL" sz="2400" dirty="0">
                <a:cs typeface="Lucida Sans Unicode"/>
              </a:rPr>
              <a:t> </a:t>
            </a:r>
            <a:r>
              <a:rPr lang="pl-PL" sz="2400" dirty="0" err="1">
                <a:cs typeface="Lucida Sans Unicode"/>
              </a:rPr>
              <a:t>that</a:t>
            </a:r>
            <a:r>
              <a:rPr lang="pl-PL" sz="2400" dirty="0">
                <a:cs typeface="Lucida Sans Unicode"/>
              </a:rPr>
              <a:t> fast-food </a:t>
            </a:r>
            <a:r>
              <a:rPr lang="pl-PL" sz="2400" dirty="0" err="1">
                <a:cs typeface="Lucida Sans Unicode"/>
              </a:rPr>
              <a:t>have</a:t>
            </a:r>
            <a:r>
              <a:rPr lang="pl-PL" sz="2400" dirty="0">
                <a:cs typeface="Lucida Sans Unicode"/>
              </a:rPr>
              <a:t> </a:t>
            </a:r>
            <a:r>
              <a:rPr lang="pl-PL" sz="2400" dirty="0" err="1">
                <a:cs typeface="Lucida Sans Unicode"/>
              </a:rPr>
              <a:t>an</a:t>
            </a:r>
            <a:r>
              <a:rPr lang="pl-PL" sz="2400" dirty="0">
                <a:cs typeface="Lucida Sans Unicode"/>
              </a:rPr>
              <a:t> influence on </a:t>
            </a:r>
            <a:r>
              <a:rPr lang="pl-PL" sz="2400" dirty="0" err="1">
                <a:cs typeface="Lucida Sans Unicode"/>
              </a:rPr>
              <a:t>our</a:t>
            </a:r>
            <a:r>
              <a:rPr lang="pl-PL" sz="2400" dirty="0">
                <a:cs typeface="Lucida Sans Unicode"/>
              </a:rPr>
              <a:t> </a:t>
            </a:r>
            <a:r>
              <a:rPr lang="pl-PL" sz="2400" dirty="0" err="1">
                <a:cs typeface="Lucida Sans Unicode"/>
              </a:rPr>
              <a:t>organism</a:t>
            </a:r>
            <a:r>
              <a:rPr lang="pl-PL" sz="2400" dirty="0">
                <a:cs typeface="Lucida Sans Unicode"/>
              </a:rPr>
              <a:t>?</a:t>
            </a:r>
            <a:endParaRPr lang="pl-PL" sz="2400" dirty="0"/>
          </a:p>
        </p:txBody>
      </p:sp>
      <p:pic>
        <p:nvPicPr>
          <p:cNvPr id="6" name="Obraz 6" descr="Obraz zawierający grafika wektorowa&#10;&#10;Opis wygenerowany przy wysokim poziomie pewności">
            <a:extLst>
              <a:ext uri="{FF2B5EF4-FFF2-40B4-BE49-F238E27FC236}">
                <a16:creationId xmlns="" xmlns:a16="http://schemas.microsoft.com/office/drawing/2014/main" id="{8DAE75C2-A4C9-4528-8929-A499D9568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88" y="1195262"/>
            <a:ext cx="9148175" cy="4409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9856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="" xmlns:a16="http://schemas.microsoft.com/office/drawing/2014/main" id="{504A3141-E575-439A-B015-FFD6E7BC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err="1">
                <a:cs typeface="Lucida Sans Unicode"/>
              </a:rPr>
              <a:t>Why</a:t>
            </a:r>
            <a:r>
              <a:rPr lang="pl-PL" b="0" dirty="0">
                <a:cs typeface="Lucida Sans Unicode"/>
              </a:rPr>
              <a:t> </a:t>
            </a:r>
            <a:r>
              <a:rPr lang="pl-PL" b="0" dirty="0" err="1">
                <a:cs typeface="Lucida Sans Unicode"/>
              </a:rPr>
              <a:t>you</a:t>
            </a:r>
            <a:r>
              <a:rPr lang="pl-PL" b="0" dirty="0">
                <a:cs typeface="Lucida Sans Unicode"/>
              </a:rPr>
              <a:t> </a:t>
            </a:r>
            <a:r>
              <a:rPr lang="pl-PL" b="0" dirty="0" err="1">
                <a:cs typeface="Lucida Sans Unicode"/>
              </a:rPr>
              <a:t>choose</a:t>
            </a:r>
            <a:r>
              <a:rPr lang="pl-PL" b="0" dirty="0">
                <a:cs typeface="Lucida Sans Unicode"/>
              </a:rPr>
              <a:t> </a:t>
            </a:r>
            <a:r>
              <a:rPr lang="pl-PL" b="0" dirty="0" err="1">
                <a:cs typeface="Lucida Sans Unicode"/>
              </a:rPr>
              <a:t>fastfood</a:t>
            </a:r>
            <a:r>
              <a:rPr lang="pl-PL" b="0" dirty="0">
                <a:cs typeface="Lucida Sans Unicode"/>
              </a:rPr>
              <a:t>?</a:t>
            </a:r>
            <a:endParaRPr lang="pl-PL" dirty="0"/>
          </a:p>
        </p:txBody>
      </p:sp>
      <p:pic>
        <p:nvPicPr>
          <p:cNvPr id="10" name="Obraz 10">
            <a:extLst>
              <a:ext uri="{FF2B5EF4-FFF2-40B4-BE49-F238E27FC236}">
                <a16:creationId xmlns="" xmlns:a16="http://schemas.microsoft.com/office/drawing/2014/main" id="{925F18B7-B1A9-4EE5-94CD-6DC1D66DA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27" y="1090880"/>
            <a:ext cx="9085545" cy="44717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58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Healthy eating means eating a variety of foods from the four food groups to feel good and maintain your health.</a:t>
            </a:r>
            <a:r>
              <a:rPr lang="pl-PL" sz="2000" dirty="0"/>
              <a:t> </a:t>
            </a:r>
            <a:r>
              <a:rPr lang="pl-PL" sz="2000" dirty="0" err="1"/>
              <a:t>Healthy</a:t>
            </a:r>
            <a:r>
              <a:rPr lang="pl-PL" sz="2000" dirty="0"/>
              <a:t> </a:t>
            </a:r>
            <a:r>
              <a:rPr lang="pl-PL" sz="2000" dirty="0" err="1"/>
              <a:t>eating</a:t>
            </a:r>
            <a:r>
              <a:rPr lang="pl-PL" sz="2000" dirty="0"/>
              <a:t> </a:t>
            </a:r>
            <a:r>
              <a:rPr lang="en-US" sz="2000" dirty="0"/>
              <a:t>can also lower your risk of disease and help you reach</a:t>
            </a:r>
            <a:r>
              <a:rPr lang="pl-PL" sz="2000" dirty="0"/>
              <a:t> </a:t>
            </a:r>
            <a:r>
              <a:rPr lang="en-US" sz="2000" dirty="0"/>
              <a:t>and maintain</a:t>
            </a:r>
            <a:r>
              <a:rPr lang="pl-PL" sz="2000" dirty="0"/>
              <a:t> </a:t>
            </a:r>
            <a:r>
              <a:rPr lang="en-US" sz="2000" dirty="0"/>
              <a:t>a healthy weight.</a:t>
            </a: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0" dirty="0" err="1"/>
              <a:t>What</a:t>
            </a:r>
            <a:r>
              <a:rPr lang="pl-PL" b="0" dirty="0"/>
              <a:t> </a:t>
            </a:r>
            <a:r>
              <a:rPr lang="pl-PL" b="0" dirty="0" err="1"/>
              <a:t>is</a:t>
            </a:r>
            <a:r>
              <a:rPr lang="pl-PL" b="0" dirty="0"/>
              <a:t> </a:t>
            </a:r>
            <a:r>
              <a:rPr lang="pl-PL" b="0" dirty="0" err="1"/>
              <a:t>healthy</a:t>
            </a:r>
            <a:r>
              <a:rPr lang="pl-PL" b="0" dirty="0"/>
              <a:t> </a:t>
            </a:r>
            <a:r>
              <a:rPr lang="pl-PL" b="0" dirty="0" err="1"/>
              <a:t>eating</a:t>
            </a:r>
            <a:r>
              <a:rPr lang="pl-PL" b="0" dirty="0"/>
              <a:t>? </a:t>
            </a:r>
          </a:p>
        </p:txBody>
      </p:sp>
      <p:pic>
        <p:nvPicPr>
          <p:cNvPr id="1026" name="Picture 2" descr="C:\Users\zs5\Desktop\me-im-gonna-start-eating-healthy-also-me-treat-yourself-one-last-time-you-deserve-it-7e7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71810"/>
            <a:ext cx="2659039" cy="2791991"/>
          </a:xfrm>
          <a:prstGeom prst="rect">
            <a:avLst/>
          </a:prstGeom>
          <a:noFill/>
        </p:spPr>
      </p:pic>
      <p:pic>
        <p:nvPicPr>
          <p:cNvPr id="1027" name="Picture 3" descr="C:\Users\zs5\Desktop\Healthy-Ea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071810"/>
            <a:ext cx="4452628" cy="2538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 vert="horz" anchor="t">
            <a:normAutofit lnSpcReduction="1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indent="-255905" algn="r"/>
            <a:r>
              <a:rPr lang="pl-PL" dirty="0"/>
              <a:t>                              </a:t>
            </a:r>
            <a:r>
              <a:rPr lang="pl-PL"/>
              <a:t> by</a:t>
            </a:r>
            <a:r>
              <a:rPr lang="pl-PL" dirty="0"/>
              <a:t> Dominik Kozłowski, </a:t>
            </a:r>
            <a:r>
              <a:rPr lang="pl-PL" dirty="0" err="1"/>
              <a:t>Polish</a:t>
            </a:r>
            <a:r>
              <a:rPr lang="pl-PL" dirty="0"/>
              <a:t> Erasmus+ group.</a:t>
            </a:r>
            <a:endParaRPr lang="pl-PL" dirty="0">
              <a:cs typeface="Lucida Sans Unicode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Thanks</a:t>
            </a:r>
            <a:r>
              <a:rPr lang="pl-PL" dirty="0"/>
              <a:t> for </a:t>
            </a:r>
            <a:r>
              <a:rPr lang="pl-PL" dirty="0" err="1"/>
              <a:t>w</a:t>
            </a:r>
            <a:r>
              <a:rPr lang="pl-PL"/>
              <a:t>atching</a:t>
            </a:r>
            <a:r>
              <a:rPr lang="pl-PL" dirty="0"/>
              <a:t>!!!</a:t>
            </a:r>
          </a:p>
        </p:txBody>
      </p:sp>
      <p:pic>
        <p:nvPicPr>
          <p:cNvPr id="4098" name="Picture 2" descr="C:\Users\zs5\Desktop\Romani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2892294" cy="3979857"/>
          </a:xfrm>
          <a:prstGeom prst="rect">
            <a:avLst/>
          </a:prstGeom>
          <a:noFill/>
        </p:spPr>
      </p:pic>
      <p:pic>
        <p:nvPicPr>
          <p:cNvPr id="4099" name="Picture 3" descr="C:\Users\zs5\Desktop\erasmus_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75" y="1941513"/>
            <a:ext cx="3849688" cy="1463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Eat the right types of food</a:t>
            </a:r>
            <a:endParaRPr lang="pl-PL" sz="2000" b="1" dirty="0"/>
          </a:p>
          <a:p>
            <a:r>
              <a:rPr lang="en-US" sz="2000" b="1" dirty="0"/>
              <a:t>Eat the recommended amount of food for your age, sex, and activity level.</a:t>
            </a:r>
            <a:endParaRPr lang="pl-PL" sz="2000" b="1" dirty="0"/>
          </a:p>
          <a:p>
            <a:r>
              <a:rPr lang="pl-PL" sz="2000" b="1" dirty="0"/>
              <a:t>C</a:t>
            </a:r>
            <a:r>
              <a:rPr lang="en-US" sz="2000" b="1" dirty="0" err="1"/>
              <a:t>ompare</a:t>
            </a:r>
            <a:r>
              <a:rPr lang="en-US" sz="2000" b="1" dirty="0"/>
              <a:t> and choose healthier foods when shopping.</a:t>
            </a:r>
            <a:endParaRPr lang="pl-PL" sz="2000" b="1" dirty="0"/>
          </a:p>
          <a:p>
            <a:r>
              <a:rPr lang="en-US" sz="2000" b="1" dirty="0"/>
              <a:t>Limit foods and drinks</a:t>
            </a:r>
            <a:r>
              <a:rPr lang="en-US" sz="2000" dirty="0"/>
              <a:t> </a:t>
            </a:r>
            <a:r>
              <a:rPr lang="en-US" sz="2000" b="1" dirty="0"/>
              <a:t>that are high in calories, fat, sugar, and sodium.</a:t>
            </a:r>
            <a:endParaRPr lang="pl-PL" sz="2000" b="1" dirty="0"/>
          </a:p>
          <a:p>
            <a:pPr>
              <a:buNone/>
            </a:pPr>
            <a:endParaRPr lang="pl-PL" sz="2000" dirty="0"/>
          </a:p>
          <a:p>
            <a:endParaRPr lang="pl-PL" sz="24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0" dirty="0" err="1"/>
              <a:t>How</a:t>
            </a:r>
            <a:r>
              <a:rPr lang="pl-PL" b="0" dirty="0"/>
              <a:t> to </a:t>
            </a:r>
            <a:r>
              <a:rPr lang="pl-PL" b="0" dirty="0" err="1"/>
              <a:t>eat</a:t>
            </a:r>
            <a:r>
              <a:rPr lang="pl-PL" b="0" dirty="0"/>
              <a:t> </a:t>
            </a:r>
            <a:r>
              <a:rPr lang="pl-PL" b="0" dirty="0" err="1"/>
              <a:t>healthy</a:t>
            </a:r>
            <a:r>
              <a:rPr lang="pl-PL" b="0" dirty="0"/>
              <a:t>?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2051" name="Picture 3" descr="C:\Users\zs5\Desktop\565486addd08954e2c8b45da-750-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214686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1. </a:t>
            </a:r>
            <a:r>
              <a:rPr lang="pl-PL" sz="2400" dirty="0" err="1"/>
              <a:t>Scrub</a:t>
            </a:r>
            <a:r>
              <a:rPr lang="pl-PL" sz="2400" dirty="0"/>
              <a:t> &amp; </a:t>
            </a:r>
            <a:r>
              <a:rPr lang="pl-PL" sz="2400" dirty="0" err="1"/>
              <a:t>bag</a:t>
            </a:r>
            <a:r>
              <a:rPr lang="pl-PL" sz="2400" dirty="0"/>
              <a:t> </a:t>
            </a:r>
            <a:r>
              <a:rPr lang="pl-PL" sz="2400" dirty="0" err="1"/>
              <a:t>veggies</a:t>
            </a:r>
            <a:r>
              <a:rPr lang="pl-PL" sz="2400" dirty="0"/>
              <a:t>.</a:t>
            </a:r>
          </a:p>
          <a:p>
            <a:r>
              <a:rPr lang="pl-PL" sz="2400" dirty="0"/>
              <a:t>2. </a:t>
            </a:r>
            <a:r>
              <a:rPr lang="pl-PL" sz="2400" dirty="0" err="1"/>
              <a:t>Eat</a:t>
            </a:r>
            <a:r>
              <a:rPr lang="pl-PL" sz="2400" dirty="0"/>
              <a:t> </a:t>
            </a:r>
            <a:r>
              <a:rPr lang="pl-PL" sz="2400" dirty="0" err="1"/>
              <a:t>more</a:t>
            </a:r>
            <a:r>
              <a:rPr lang="pl-PL" sz="2400" dirty="0"/>
              <a:t> </a:t>
            </a:r>
            <a:r>
              <a:rPr lang="pl-PL" sz="2400" dirty="0" err="1"/>
              <a:t>low-fat</a:t>
            </a:r>
            <a:r>
              <a:rPr lang="pl-PL" sz="2400" dirty="0"/>
              <a:t> </a:t>
            </a:r>
            <a:r>
              <a:rPr lang="pl-PL" sz="2400" dirty="0" err="1"/>
              <a:t>dairy</a:t>
            </a:r>
            <a:r>
              <a:rPr lang="pl-PL" sz="2400" dirty="0"/>
              <a:t>.</a:t>
            </a:r>
          </a:p>
          <a:p>
            <a:r>
              <a:rPr lang="pl-PL" sz="2400" dirty="0"/>
              <a:t>3. Pump </a:t>
            </a:r>
            <a:r>
              <a:rPr lang="pl-PL" sz="2400" dirty="0" err="1"/>
              <a:t>up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lean</a:t>
            </a:r>
            <a:r>
              <a:rPr lang="pl-PL" sz="2400" dirty="0"/>
              <a:t> protein.</a:t>
            </a:r>
          </a:p>
          <a:p>
            <a:r>
              <a:rPr lang="pl-PL" sz="2400" dirty="0"/>
              <a:t>4. </a:t>
            </a:r>
            <a:r>
              <a:rPr lang="pl-PL" sz="2400" dirty="0" err="1"/>
              <a:t>Pre-cook</a:t>
            </a:r>
            <a:r>
              <a:rPr lang="pl-PL" sz="2400" dirty="0"/>
              <a:t> </a:t>
            </a:r>
            <a:r>
              <a:rPr lang="pl-PL" sz="2400" dirty="0" err="1"/>
              <a:t>whole</a:t>
            </a:r>
            <a:r>
              <a:rPr lang="pl-PL" sz="2400" dirty="0"/>
              <a:t> </a:t>
            </a:r>
            <a:r>
              <a:rPr lang="pl-PL" sz="2400" dirty="0" err="1"/>
              <a:t>grains</a:t>
            </a:r>
            <a:r>
              <a:rPr lang="pl-PL" sz="2400" dirty="0"/>
              <a:t>.</a:t>
            </a:r>
          </a:p>
          <a:p>
            <a:r>
              <a:rPr lang="pl-PL" sz="2400" dirty="0"/>
              <a:t>5. </a:t>
            </a:r>
            <a:r>
              <a:rPr lang="pl-PL" sz="2400" dirty="0" err="1"/>
              <a:t>Eat</a:t>
            </a:r>
            <a:r>
              <a:rPr lang="pl-PL" sz="2400" dirty="0"/>
              <a:t> </a:t>
            </a:r>
            <a:r>
              <a:rPr lang="pl-PL" sz="2400" dirty="0" err="1"/>
              <a:t>more</a:t>
            </a:r>
            <a:r>
              <a:rPr lang="pl-PL" sz="2400" dirty="0"/>
              <a:t> </a:t>
            </a:r>
            <a:r>
              <a:rPr lang="pl-PL" sz="2400" dirty="0" err="1"/>
              <a:t>veggies</a:t>
            </a:r>
            <a:r>
              <a:rPr lang="pl-PL" sz="2400" dirty="0"/>
              <a:t> and less </a:t>
            </a:r>
            <a:r>
              <a:rPr lang="pl-PL" sz="2400" dirty="0" err="1"/>
              <a:t>meat</a:t>
            </a:r>
            <a:r>
              <a:rPr lang="pl-PL" sz="2400" dirty="0"/>
              <a:t>/</a:t>
            </a:r>
            <a:r>
              <a:rPr lang="pl-PL" sz="2400" dirty="0" err="1"/>
              <a:t>grain</a:t>
            </a:r>
            <a:r>
              <a:rPr lang="pl-PL" sz="2400" dirty="0"/>
              <a:t> products to </a:t>
            </a:r>
            <a:r>
              <a:rPr lang="pl-PL" sz="2400" dirty="0" err="1"/>
              <a:t>your</a:t>
            </a:r>
            <a:r>
              <a:rPr lang="pl-PL" sz="2400" dirty="0"/>
              <a:t> lunch.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How</a:t>
            </a:r>
            <a:r>
              <a:rPr lang="pl-PL" dirty="0"/>
              <a:t> to </a:t>
            </a:r>
            <a:r>
              <a:rPr lang="pl-PL" dirty="0" err="1"/>
              <a:t>arrange</a:t>
            </a:r>
            <a:r>
              <a:rPr lang="pl-PL" dirty="0"/>
              <a:t> </a:t>
            </a:r>
            <a:r>
              <a:rPr lang="pl-PL" dirty="0" err="1"/>
              <a:t>healthy</a:t>
            </a:r>
            <a:r>
              <a:rPr lang="pl-PL" dirty="0"/>
              <a:t> </a:t>
            </a:r>
            <a:r>
              <a:rPr lang="pl-PL" dirty="0" err="1"/>
              <a:t>meals</a:t>
            </a:r>
            <a:r>
              <a:rPr lang="pl-PL" dirty="0"/>
              <a:t>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601108"/>
            <a:ext cx="3310898" cy="325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/>
              <a:t>How</a:t>
            </a:r>
            <a:r>
              <a:rPr lang="pl-PL" dirty="0"/>
              <a:t> many </a:t>
            </a:r>
            <a:r>
              <a:rPr lang="pl-PL" dirty="0" err="1"/>
              <a:t>calories</a:t>
            </a:r>
            <a:r>
              <a:rPr lang="pl-PL" dirty="0"/>
              <a:t> </a:t>
            </a:r>
            <a:r>
              <a:rPr lang="pl-PL" dirty="0" err="1"/>
              <a:t>does</a:t>
            </a:r>
            <a:r>
              <a:rPr lang="pl-PL" dirty="0"/>
              <a:t> </a:t>
            </a:r>
            <a:r>
              <a:rPr lang="pl-PL" dirty="0" err="1"/>
              <a:t>Teen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?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Age</a:t>
            </a:r>
            <a:r>
              <a:rPr lang="pl-PL" dirty="0"/>
              <a:t> 13: 2000-2600</a:t>
            </a:r>
          </a:p>
          <a:p>
            <a:r>
              <a:rPr lang="pl-PL" dirty="0" err="1"/>
              <a:t>Age</a:t>
            </a:r>
            <a:r>
              <a:rPr lang="pl-PL" dirty="0"/>
              <a:t> 14/15: 2200-2800|3000</a:t>
            </a:r>
          </a:p>
          <a:p>
            <a:r>
              <a:rPr lang="pl-PL" dirty="0" err="1"/>
              <a:t>Age</a:t>
            </a:r>
            <a:r>
              <a:rPr lang="pl-PL" dirty="0"/>
              <a:t> 16/18: 2400-3200</a:t>
            </a:r>
          </a:p>
          <a:p>
            <a:r>
              <a:rPr lang="pl-PL" dirty="0" err="1"/>
              <a:t>Age</a:t>
            </a:r>
            <a:r>
              <a:rPr lang="pl-PL" dirty="0"/>
              <a:t> 19: 2600-3000</a:t>
            </a:r>
          </a:p>
          <a:p>
            <a:endParaRPr lang="pl-PL" dirty="0"/>
          </a:p>
        </p:txBody>
      </p:sp>
      <p:pic>
        <p:nvPicPr>
          <p:cNvPr id="2" name="Obraz 3" descr="Obraz zawierający tekst, gazeta&#10;&#10;Opis wygenerowany przy bardzo wysokim poziomie pewności">
            <a:extLst>
              <a:ext uri="{FF2B5EF4-FFF2-40B4-BE49-F238E27FC236}">
                <a16:creationId xmlns="" xmlns:a16="http://schemas.microsoft.com/office/drawing/2014/main" id="{9DE4F2FC-54F6-4F7D-B5F7-F0926FB4F5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2510" y="3344541"/>
            <a:ext cx="5645062" cy="29037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err="1"/>
              <a:t>Healthy</a:t>
            </a:r>
            <a:r>
              <a:rPr lang="pl-PL" sz="2400" dirty="0"/>
              <a:t> </a:t>
            </a:r>
            <a:r>
              <a:rPr lang="pl-PL" sz="2400" dirty="0" err="1"/>
              <a:t>fats</a:t>
            </a:r>
            <a:r>
              <a:rPr lang="pl-PL" sz="2400" dirty="0"/>
              <a:t> </a:t>
            </a:r>
            <a:r>
              <a:rPr lang="pl-PL" sz="2400" dirty="0" err="1"/>
              <a:t>are</a:t>
            </a:r>
            <a:r>
              <a:rPr lang="pl-PL" sz="2400" dirty="0"/>
              <a:t> </a:t>
            </a:r>
            <a:r>
              <a:rPr lang="pl-PL" sz="2400" dirty="0" err="1"/>
              <a:t>usually</a:t>
            </a:r>
            <a:r>
              <a:rPr lang="pl-PL" sz="2400" dirty="0"/>
              <a:t> </a:t>
            </a:r>
            <a:r>
              <a:rPr lang="pl-PL" sz="2400" dirty="0" err="1"/>
              <a:t>based</a:t>
            </a:r>
            <a:r>
              <a:rPr lang="pl-PL" sz="2400" dirty="0"/>
              <a:t> </a:t>
            </a:r>
            <a:r>
              <a:rPr lang="pl-PL" sz="2400" dirty="0" err="1"/>
              <a:t>in</a:t>
            </a:r>
            <a:r>
              <a:rPr lang="pl-PL" sz="2400" dirty="0"/>
              <a:t> </a:t>
            </a:r>
            <a:r>
              <a:rPr lang="pl-PL" sz="2400" dirty="0" err="1"/>
              <a:t>oils</a:t>
            </a:r>
            <a:r>
              <a:rPr lang="pl-PL" sz="2400" dirty="0"/>
              <a:t> and </a:t>
            </a:r>
            <a:r>
              <a:rPr lang="pl-PL" sz="2400" dirty="0" err="1"/>
              <a:t>plant-based</a:t>
            </a:r>
            <a:r>
              <a:rPr lang="pl-PL" sz="2400" dirty="0"/>
              <a:t> foods. </a:t>
            </a:r>
            <a:r>
              <a:rPr lang="pl-PL" sz="2400" dirty="0" err="1"/>
              <a:t>They</a:t>
            </a:r>
            <a:r>
              <a:rPr lang="pl-PL" sz="2400" dirty="0"/>
              <a:t> </a:t>
            </a:r>
            <a:r>
              <a:rPr lang="pl-PL" sz="2400" dirty="0" err="1"/>
              <a:t>can</a:t>
            </a:r>
            <a:r>
              <a:rPr lang="pl-PL" sz="2400" dirty="0"/>
              <a:t> </a:t>
            </a:r>
            <a:r>
              <a:rPr lang="pl-PL" sz="2400" dirty="0" err="1"/>
              <a:t>decrease</a:t>
            </a:r>
            <a:r>
              <a:rPr lang="pl-PL" sz="2400" dirty="0"/>
              <a:t> </a:t>
            </a:r>
            <a:r>
              <a:rPr lang="pl-PL" sz="2400" dirty="0" err="1"/>
              <a:t>your</a:t>
            </a:r>
            <a:r>
              <a:rPr lang="pl-PL" sz="2400" dirty="0"/>
              <a:t> </a:t>
            </a:r>
            <a:r>
              <a:rPr lang="pl-PL" sz="2400" dirty="0" err="1"/>
              <a:t>risk</a:t>
            </a:r>
            <a:r>
              <a:rPr lang="pl-PL" sz="2400" dirty="0"/>
              <a:t> of </a:t>
            </a:r>
            <a:r>
              <a:rPr lang="pl-PL" sz="2400" dirty="0" err="1"/>
              <a:t>heart</a:t>
            </a:r>
            <a:r>
              <a:rPr lang="pl-PL" sz="2400" dirty="0"/>
              <a:t> </a:t>
            </a:r>
            <a:r>
              <a:rPr lang="pl-PL" sz="2400" dirty="0" err="1"/>
              <a:t>disease</a:t>
            </a:r>
            <a:r>
              <a:rPr lang="pl-PL" sz="2400" dirty="0"/>
              <a:t> and cholesterol </a:t>
            </a:r>
            <a:r>
              <a:rPr lang="pl-PL" sz="2400" dirty="0" err="1"/>
              <a:t>levels</a:t>
            </a:r>
            <a:r>
              <a:rPr lang="pl-PL" sz="2400" dirty="0"/>
              <a:t>. </a:t>
            </a:r>
          </a:p>
          <a:p>
            <a:r>
              <a:rPr lang="pl-PL" sz="2400" dirty="0" err="1"/>
              <a:t>Avocados</a:t>
            </a:r>
            <a:r>
              <a:rPr lang="pl-PL" sz="2400" dirty="0"/>
              <a:t> </a:t>
            </a:r>
          </a:p>
          <a:p>
            <a:r>
              <a:rPr lang="pl-PL" sz="2400" dirty="0" err="1"/>
              <a:t>Cheese</a:t>
            </a:r>
            <a:endParaRPr lang="pl-PL" sz="2400" dirty="0"/>
          </a:p>
          <a:p>
            <a:r>
              <a:rPr lang="pl-PL" sz="2400" dirty="0" err="1"/>
              <a:t>Fatty</a:t>
            </a:r>
            <a:r>
              <a:rPr lang="pl-PL" sz="2400" dirty="0"/>
              <a:t> Fish</a:t>
            </a:r>
          </a:p>
          <a:p>
            <a:r>
              <a:rPr lang="pl-PL" sz="2400" dirty="0" err="1"/>
              <a:t>Nuts</a:t>
            </a:r>
            <a:endParaRPr lang="pl-PL" sz="2400" dirty="0"/>
          </a:p>
          <a:p>
            <a:r>
              <a:rPr lang="pl-PL" sz="2400" dirty="0" err="1"/>
              <a:t>Virgin</a:t>
            </a:r>
            <a:r>
              <a:rPr lang="pl-PL" sz="2400" dirty="0"/>
              <a:t> </a:t>
            </a:r>
            <a:r>
              <a:rPr lang="pl-PL" sz="2400" dirty="0" err="1"/>
              <a:t>Olive</a:t>
            </a:r>
            <a:r>
              <a:rPr lang="pl-PL" sz="2400" dirty="0"/>
              <a:t> Oil</a:t>
            </a:r>
          </a:p>
          <a:p>
            <a:r>
              <a:rPr lang="pl-PL" sz="2400" dirty="0" err="1"/>
              <a:t>Whole</a:t>
            </a:r>
            <a:r>
              <a:rPr lang="pl-PL" sz="2400" dirty="0"/>
              <a:t> </a:t>
            </a:r>
            <a:r>
              <a:rPr lang="pl-PL" sz="2400" dirty="0" err="1"/>
              <a:t>eggs</a:t>
            </a:r>
            <a:endParaRPr lang="pl-PL" sz="2400" dirty="0"/>
          </a:p>
          <a:p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Healthy</a:t>
            </a:r>
            <a:r>
              <a:rPr lang="pl-PL" dirty="0"/>
              <a:t> </a:t>
            </a:r>
            <a:r>
              <a:rPr lang="pl-PL" dirty="0" err="1"/>
              <a:t>fats</a:t>
            </a:r>
            <a:endParaRPr lang="pl-PL" dirty="0"/>
          </a:p>
        </p:txBody>
      </p:sp>
      <p:pic>
        <p:nvPicPr>
          <p:cNvPr id="4" name="Obraz 4" descr="Obraz zawierający podłoże, żywność, stół, zewnętrzne&#10;&#10;Opis wygenerowany przy bardzo wysokim poziomie pewności">
            <a:extLst>
              <a:ext uri="{FF2B5EF4-FFF2-40B4-BE49-F238E27FC236}">
                <a16:creationId xmlns="" xmlns:a16="http://schemas.microsoft.com/office/drawing/2014/main" id="{5AFD9F95-2085-4617-AE12-A197AC0F42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9523" y="2587668"/>
            <a:ext cx="5791200" cy="38642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 </a:t>
            </a:r>
            <a:r>
              <a:rPr lang="pl-PL" dirty="0" err="1"/>
              <a:t>complete</a:t>
            </a:r>
            <a:r>
              <a:rPr lang="pl-PL" dirty="0"/>
              <a:t> protein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whole</a:t>
            </a:r>
            <a:r>
              <a:rPr lang="pl-PL" dirty="0"/>
              <a:t> protein </a:t>
            </a:r>
            <a:r>
              <a:rPr lang="pl-PL" dirty="0" err="1"/>
              <a:t>is</a:t>
            </a:r>
            <a:r>
              <a:rPr lang="pl-PL" dirty="0"/>
              <a:t> a </a:t>
            </a:r>
            <a:r>
              <a:rPr lang="pl-PL" dirty="0" err="1"/>
              <a:t>food</a:t>
            </a:r>
            <a:r>
              <a:rPr lang="pl-PL" dirty="0"/>
              <a:t> </a:t>
            </a:r>
            <a:r>
              <a:rPr lang="pl-PL" dirty="0" err="1"/>
              <a:t>source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contains</a:t>
            </a:r>
            <a:r>
              <a:rPr lang="pl-PL" dirty="0"/>
              <a:t> an </a:t>
            </a:r>
            <a:r>
              <a:rPr lang="pl-PL" dirty="0" err="1"/>
              <a:t>adequate</a:t>
            </a:r>
            <a:r>
              <a:rPr lang="pl-PL" dirty="0"/>
              <a:t> </a:t>
            </a:r>
            <a:r>
              <a:rPr lang="pl-PL" dirty="0" err="1"/>
              <a:t>proportion</a:t>
            </a:r>
            <a:r>
              <a:rPr lang="pl-PL" dirty="0"/>
              <a:t> of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nine</a:t>
            </a:r>
            <a:r>
              <a:rPr lang="pl-PL" dirty="0"/>
              <a:t> </a:t>
            </a:r>
            <a:r>
              <a:rPr lang="pl-PL" dirty="0" err="1"/>
              <a:t>essential</a:t>
            </a:r>
            <a:r>
              <a:rPr lang="pl-PL" dirty="0"/>
              <a:t> amino </a:t>
            </a:r>
            <a:r>
              <a:rPr lang="pl-PL" dirty="0" err="1"/>
              <a:t>acids</a:t>
            </a:r>
            <a:r>
              <a:rPr lang="pl-PL" dirty="0"/>
              <a:t>. </a:t>
            </a:r>
          </a:p>
          <a:p>
            <a:r>
              <a:rPr lang="pl-PL" dirty="0"/>
              <a:t>Red </a:t>
            </a:r>
            <a:r>
              <a:rPr lang="pl-PL" dirty="0" err="1"/>
              <a:t>meat</a:t>
            </a:r>
            <a:endParaRPr lang="pl-PL" dirty="0"/>
          </a:p>
          <a:p>
            <a:r>
              <a:rPr lang="pl-PL" dirty="0" err="1"/>
              <a:t>Poultry</a:t>
            </a:r>
            <a:endParaRPr lang="pl-PL" dirty="0"/>
          </a:p>
          <a:p>
            <a:r>
              <a:rPr lang="pl-PL" dirty="0" err="1"/>
              <a:t>Milk</a:t>
            </a:r>
            <a:endParaRPr lang="pl-PL" dirty="0"/>
          </a:p>
          <a:p>
            <a:r>
              <a:rPr lang="pl-PL" dirty="0" err="1"/>
              <a:t>Yoghurt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Full-value</a:t>
            </a:r>
            <a:r>
              <a:rPr lang="pl-PL" dirty="0"/>
              <a:t> </a:t>
            </a:r>
            <a:r>
              <a:rPr lang="pl-PL" dirty="0" err="1"/>
              <a:t>proteins</a:t>
            </a:r>
            <a:endParaRPr lang="pl-PL" dirty="0"/>
          </a:p>
        </p:txBody>
      </p:sp>
      <p:pic>
        <p:nvPicPr>
          <p:cNvPr id="4" name="Obraz 4" descr="Obraz zawierający wewnątrz, drewniane, podłoże, stół&#10;&#10;Opis wygenerowany przy bardzo wysokim poziomie pewności">
            <a:extLst>
              <a:ext uri="{FF2B5EF4-FFF2-40B4-BE49-F238E27FC236}">
                <a16:creationId xmlns="" xmlns:a16="http://schemas.microsoft.com/office/drawing/2014/main" id="{C444795F-DBF9-446D-B3DF-404495A68B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8811" y="2953965"/>
            <a:ext cx="5196212" cy="33822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Food</a:t>
            </a:r>
            <a:r>
              <a:rPr lang="pl-PL" dirty="0"/>
              <a:t> </a:t>
            </a:r>
            <a:r>
              <a:rPr lang="pl-PL" dirty="0" err="1"/>
              <a:t>pyramid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diet </a:t>
            </a:r>
            <a:r>
              <a:rPr lang="pl-PL" dirty="0" err="1"/>
              <a:t>pyramid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diagram </a:t>
            </a:r>
            <a:r>
              <a:rPr lang="pl-PL" dirty="0" err="1"/>
              <a:t>representing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optimal</a:t>
            </a:r>
            <a:r>
              <a:rPr lang="pl-PL" dirty="0"/>
              <a:t> </a:t>
            </a:r>
            <a:r>
              <a:rPr lang="pl-PL" dirty="0" err="1"/>
              <a:t>number</a:t>
            </a:r>
            <a:r>
              <a:rPr lang="pl-PL" dirty="0"/>
              <a:t> of </a:t>
            </a:r>
            <a:r>
              <a:rPr lang="pl-PL" dirty="0" err="1"/>
              <a:t>servings</a:t>
            </a:r>
            <a:r>
              <a:rPr lang="pl-PL" dirty="0"/>
              <a:t> to be </a:t>
            </a:r>
            <a:r>
              <a:rPr lang="pl-PL" dirty="0" err="1"/>
              <a:t>eaten</a:t>
            </a:r>
            <a:r>
              <a:rPr lang="pl-PL" dirty="0"/>
              <a:t> </a:t>
            </a:r>
            <a:r>
              <a:rPr lang="pl-PL" dirty="0" err="1"/>
              <a:t>each</a:t>
            </a:r>
            <a:r>
              <a:rPr lang="pl-PL" dirty="0"/>
              <a:t> </a:t>
            </a:r>
            <a:r>
              <a:rPr lang="pl-PL" dirty="0" err="1"/>
              <a:t>day</a:t>
            </a:r>
            <a:r>
              <a:rPr lang="pl-PL" dirty="0"/>
              <a:t> </a:t>
            </a:r>
            <a:r>
              <a:rPr lang="pl-PL" dirty="0" err="1"/>
              <a:t>from</a:t>
            </a:r>
            <a:r>
              <a:rPr lang="pl-PL" dirty="0"/>
              <a:t> </a:t>
            </a:r>
            <a:r>
              <a:rPr lang="pl-PL" dirty="0" err="1"/>
              <a:t>each</a:t>
            </a:r>
            <a:r>
              <a:rPr lang="pl-PL" dirty="0"/>
              <a:t> of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basic</a:t>
            </a:r>
            <a:r>
              <a:rPr lang="pl-PL" dirty="0"/>
              <a:t> </a:t>
            </a:r>
            <a:r>
              <a:rPr lang="pl-PL" dirty="0" err="1"/>
              <a:t>food</a:t>
            </a:r>
            <a:r>
              <a:rPr lang="pl-PL" dirty="0"/>
              <a:t> </a:t>
            </a:r>
            <a:r>
              <a:rPr lang="pl-PL" dirty="0" err="1"/>
              <a:t>groups</a:t>
            </a:r>
            <a:r>
              <a:rPr lang="pl-PL" dirty="0"/>
              <a:t>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Food</a:t>
            </a:r>
            <a:r>
              <a:rPr lang="pl-PL" dirty="0"/>
              <a:t> </a:t>
            </a:r>
            <a:r>
              <a:rPr lang="pl-PL" dirty="0" err="1"/>
              <a:t>pyramid</a:t>
            </a:r>
            <a:endParaRPr lang="pl-PL" dirty="0"/>
          </a:p>
        </p:txBody>
      </p:sp>
      <p:pic>
        <p:nvPicPr>
          <p:cNvPr id="4" name="Obraz 4" descr="Obraz zawierający tekst&#10;&#10;Opis wygenerowany przy wysokim poziomie pewności">
            <a:extLst>
              <a:ext uri="{FF2B5EF4-FFF2-40B4-BE49-F238E27FC236}">
                <a16:creationId xmlns="" xmlns:a16="http://schemas.microsoft.com/office/drawing/2014/main" id="{511C7867-2635-4C9A-8AEA-678EFEE893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674" y="2830407"/>
            <a:ext cx="5123145" cy="38067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Water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important</a:t>
            </a:r>
            <a:r>
              <a:rPr lang="pl-PL" dirty="0"/>
              <a:t> and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drink </a:t>
            </a:r>
            <a:r>
              <a:rPr lang="pl-PL" dirty="0" err="1"/>
              <a:t>adequate</a:t>
            </a:r>
            <a:r>
              <a:rPr lang="pl-PL" dirty="0"/>
              <a:t> </a:t>
            </a:r>
            <a:r>
              <a:rPr lang="pl-PL" dirty="0" err="1"/>
              <a:t>amounts</a:t>
            </a:r>
            <a:r>
              <a:rPr lang="pl-PL" dirty="0"/>
              <a:t> of </a:t>
            </a:r>
            <a:r>
              <a:rPr lang="pl-PL" dirty="0" err="1"/>
              <a:t>her</a:t>
            </a:r>
            <a:r>
              <a:rPr lang="pl-PL" dirty="0"/>
              <a:t>. Health </a:t>
            </a:r>
            <a:r>
              <a:rPr lang="pl-PL" dirty="0" err="1"/>
              <a:t>authorities</a:t>
            </a:r>
            <a:r>
              <a:rPr lang="pl-PL" dirty="0"/>
              <a:t> </a:t>
            </a:r>
            <a:r>
              <a:rPr lang="pl-PL" dirty="0" err="1"/>
              <a:t>reccomend</a:t>
            </a:r>
            <a:r>
              <a:rPr lang="pl-PL" dirty="0"/>
              <a:t> </a:t>
            </a:r>
            <a:r>
              <a:rPr lang="pl-PL" dirty="0" err="1"/>
              <a:t>eight</a:t>
            </a:r>
            <a:r>
              <a:rPr lang="pl-PL" dirty="0"/>
              <a:t> 8-ounce </a:t>
            </a:r>
            <a:r>
              <a:rPr lang="pl-PL" dirty="0" err="1"/>
              <a:t>glasses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equals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2 </a:t>
            </a:r>
            <a:r>
              <a:rPr lang="pl-PL" dirty="0" err="1"/>
              <a:t>liters</a:t>
            </a:r>
            <a:r>
              <a:rPr lang="pl-PL" dirty="0"/>
              <a:t> but we </a:t>
            </a:r>
            <a:r>
              <a:rPr lang="pl-PL" dirty="0" err="1"/>
              <a:t>should</a:t>
            </a:r>
            <a:r>
              <a:rPr lang="pl-PL" dirty="0"/>
              <a:t> drink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we do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physical</a:t>
            </a:r>
            <a:r>
              <a:rPr lang="pl-PL" dirty="0"/>
              <a:t> </a:t>
            </a:r>
            <a:r>
              <a:rPr lang="pl-PL" dirty="0" err="1"/>
              <a:t>activities</a:t>
            </a:r>
            <a:r>
              <a:rPr lang="pl-PL" dirty="0"/>
              <a:t>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err="1"/>
              <a:t>Water</a:t>
            </a:r>
            <a:r>
              <a:rPr lang="pl-PL" sz="3200" dirty="0"/>
              <a:t> and </a:t>
            </a:r>
            <a:r>
              <a:rPr lang="pl-PL" sz="3200" dirty="0" err="1"/>
              <a:t>how</a:t>
            </a:r>
            <a:r>
              <a:rPr lang="pl-PL" sz="3200" dirty="0"/>
              <a:t> much to drink a </a:t>
            </a:r>
            <a:r>
              <a:rPr lang="pl-PL" sz="3200" dirty="0" err="1"/>
              <a:t>day</a:t>
            </a:r>
            <a:r>
              <a:rPr lang="pl-PL" sz="3200" dirty="0"/>
              <a:t>.</a:t>
            </a:r>
          </a:p>
        </p:txBody>
      </p:sp>
      <p:pic>
        <p:nvPicPr>
          <p:cNvPr id="4" name="Obraz 4" descr="Obraz zawierający osoba, ściana, wewnątrz, kobieta&#10;&#10;Opis wygenerowany przy bardzo wysokim poziomie pewności">
            <a:extLst>
              <a:ext uri="{FF2B5EF4-FFF2-40B4-BE49-F238E27FC236}">
                <a16:creationId xmlns="" xmlns:a16="http://schemas.microsoft.com/office/drawing/2014/main" id="{51658DB0-D850-4B5C-8289-096942F795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9661" y="3747212"/>
            <a:ext cx="3599146" cy="2703851"/>
          </a:xfrm>
          <a:prstGeom prst="rect">
            <a:avLst/>
          </a:prstGeom>
        </p:spPr>
      </p:pic>
      <p:pic>
        <p:nvPicPr>
          <p:cNvPr id="6" name="Obraz 6" descr="Obraz zawierający niebo, stół, wewnątrz&#10;&#10;Opis wygenerowany przy wysokim poziomie pewności">
            <a:extLst>
              <a:ext uri="{FF2B5EF4-FFF2-40B4-BE49-F238E27FC236}">
                <a16:creationId xmlns="" xmlns:a16="http://schemas.microsoft.com/office/drawing/2014/main" id="{F9F08024-8D36-47EC-B422-B58ABA503F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264" y="3745283"/>
            <a:ext cx="3954049" cy="197702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289</TotalTime>
  <Words>584</Words>
  <Application>Microsoft Office PowerPoint</Application>
  <PresentationFormat>Pokaz na ekranie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Hol</vt:lpstr>
      <vt:lpstr>Healthy eating &amp; dietary habits among Polish teenagers</vt:lpstr>
      <vt:lpstr>What is healthy eating? </vt:lpstr>
      <vt:lpstr>How to eat healthy? </vt:lpstr>
      <vt:lpstr>How to arrange healthy meals?</vt:lpstr>
      <vt:lpstr>How many calories does Teen need?</vt:lpstr>
      <vt:lpstr>Healthy fats</vt:lpstr>
      <vt:lpstr>Full-value proteins</vt:lpstr>
      <vt:lpstr>Food pyramid</vt:lpstr>
      <vt:lpstr>Water and how much to drink a day.</vt:lpstr>
      <vt:lpstr>How much fastfood the Polish eat?</vt:lpstr>
      <vt:lpstr>Overweight among  Polish teenagers</vt:lpstr>
      <vt:lpstr>Eating veggies in Poland</vt:lpstr>
      <vt:lpstr>Eating fruit in Poland.</vt:lpstr>
      <vt:lpstr>Alcohol and its calories </vt:lpstr>
      <vt:lpstr>Questionnaire about eating fast foods conducted among the students from our school.</vt:lpstr>
      <vt:lpstr>How often do you eat fast-food?</vt:lpstr>
      <vt:lpstr>Fast food is:</vt:lpstr>
      <vt:lpstr>Do you think that fast-food have an influence on our organism?</vt:lpstr>
      <vt:lpstr>Why you choose fastfood?</vt:lpstr>
      <vt:lpstr>Thanks for watching!!!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eating &amp; dietary habits among Polish teenagers</dc:title>
  <dc:creator>zs5</dc:creator>
  <cp:lastModifiedBy>Michalina Mądryk</cp:lastModifiedBy>
  <cp:revision>184</cp:revision>
  <dcterms:created xsi:type="dcterms:W3CDTF">2018-10-17T11:52:29Z</dcterms:created>
  <dcterms:modified xsi:type="dcterms:W3CDTF">2019-03-31T16:27:34Z</dcterms:modified>
</cp:coreProperties>
</file>