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48" r:id="rId1"/>
  </p:sldMasterIdLst>
  <p:notesMasterIdLst>
    <p:notesMasterId r:id="rId10"/>
  </p:notesMasterIdLst>
  <p:sldIdLst>
    <p:sldId id="257" r:id="rId2"/>
    <p:sldId id="258" r:id="rId3"/>
    <p:sldId id="260" r:id="rId4"/>
    <p:sldId id="262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12" y="-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D19BA-31DB-418C-9414-9C07201F51A1}" type="datetimeFigureOut">
              <a:rPr lang="it-IT" smtClean="0"/>
              <a:pPr/>
              <a:t>12/03/2018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B46CE-1A0D-4714-B08F-1973BBB96336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03515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1788-D972-442A-8E32-3CF87B6A5F06}" type="datetimeFigureOut">
              <a:rPr lang="it-IT" smtClean="0"/>
              <a:pPr/>
              <a:t>12/03/2018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F9A4-D3CC-4487-914D-24EA32C1CB9E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1788-D972-442A-8E32-3CF87B6A5F06}" type="datetimeFigureOut">
              <a:rPr lang="it-IT" smtClean="0"/>
              <a:pPr/>
              <a:t>12/03/2018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F9A4-D3CC-4487-914D-24EA32C1CB9E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1788-D972-442A-8E32-3CF87B6A5F06}" type="datetimeFigureOut">
              <a:rPr lang="it-IT" smtClean="0"/>
              <a:pPr/>
              <a:t>12/03/2018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F9A4-D3CC-4487-914D-24EA32C1CB9E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1788-D972-442A-8E32-3CF87B6A5F06}" type="datetimeFigureOut">
              <a:rPr lang="it-IT" smtClean="0"/>
              <a:pPr/>
              <a:t>12/03/2018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F9A4-D3CC-4487-914D-24EA32C1CB9E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1788-D972-442A-8E32-3CF87B6A5F06}" type="datetimeFigureOut">
              <a:rPr lang="it-IT" smtClean="0"/>
              <a:pPr/>
              <a:t>12/03/2018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F9A4-D3CC-4487-914D-24EA32C1CB9E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1788-D972-442A-8E32-3CF87B6A5F06}" type="datetimeFigureOut">
              <a:rPr lang="it-IT" smtClean="0"/>
              <a:pPr/>
              <a:t>12/03/2018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F9A4-D3CC-4487-914D-24EA32C1CB9E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1788-D972-442A-8E32-3CF87B6A5F06}" type="datetimeFigureOut">
              <a:rPr lang="it-IT" smtClean="0"/>
              <a:pPr/>
              <a:t>12/03/2018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F9A4-D3CC-4487-914D-24EA32C1CB9E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1788-D972-442A-8E32-3CF87B6A5F06}" type="datetimeFigureOut">
              <a:rPr lang="it-IT" smtClean="0"/>
              <a:pPr/>
              <a:t>12/03/2018</a:t>
            </a:fld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5BF9A4-D3CC-4487-914D-24EA32C1CB9E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1788-D972-442A-8E32-3CF87B6A5F06}" type="datetimeFigureOut">
              <a:rPr lang="it-IT" smtClean="0"/>
              <a:pPr/>
              <a:t>12/03/2018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F9A4-D3CC-4487-914D-24EA32C1CB9E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1788-D972-442A-8E32-3CF87B6A5F06}" type="datetimeFigureOut">
              <a:rPr lang="it-IT" smtClean="0"/>
              <a:pPr/>
              <a:t>12/03/2018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35BF9A4-D3CC-4487-914D-24EA32C1CB9E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AD51788-D972-442A-8E32-3CF87B6A5F06}" type="datetimeFigureOut">
              <a:rPr lang="it-IT" smtClean="0"/>
              <a:pPr/>
              <a:t>12/03/2018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F9A4-D3CC-4487-914D-24EA32C1CB9E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igura a mano liber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AD51788-D972-442A-8E32-3CF87B6A5F06}" type="datetimeFigureOut">
              <a:rPr lang="it-IT" smtClean="0"/>
              <a:pPr/>
              <a:t>12/03/2018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5BF9A4-D3CC-4487-914D-24EA32C1CB9E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800" b="1" dirty="0" smtClean="0">
                <a:latin typeface="Times New Roman" pitchFamily="18" charset="0"/>
                <a:cs typeface="Times New Roman" pitchFamily="18" charset="0"/>
              </a:rPr>
              <a:t>WHAT IS DOPING?</a:t>
            </a:r>
            <a:endParaRPr lang="it-IT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Segnaposto contenuto 3" descr="240_F_161336487_xtLx8b1cncg6C2vPR9H9rceTEwgaUGU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57607" y="1484784"/>
            <a:ext cx="5956300" cy="3048000"/>
          </a:xfr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99592" y="4787280"/>
            <a:ext cx="707233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'DOPING' REFERS TO AN ATHLETE'S USE OF PROHIBITED DRUGS OR METHODS TO IMPROVE TRAINING AND SPORTING RESULTS.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MOST USED  DRUGS AND MEDICINES   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STEROIDS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STIMULANTS, HORMONES, DIURETICS,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NARCOTICS, MARIJUANA, ANTINFLAMMATORY STEROIDS, ANABOLIC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STEROIDS WHICH ACCELERATE  MUSCLES DEVELOPMENT  MEDICINES WHICH CONCEAL THE EFFECTS OF STEROIDS THE SO CALLED “ MASKING AGENTS”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FORBIDDEN METHODS (SUCH AS BLOOD TRANSFUSIONS OR GENE DOPING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6576" indent="0" algn="just">
              <a:buNone/>
            </a:pP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REFUSAL TO TAKE A DRUG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TEST</a:t>
            </a:r>
          </a:p>
          <a:p>
            <a:pPr marL="36576" indent="0" algn="just">
              <a:buNone/>
            </a:pP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ATTEMPT TO TAMPER WITH DOPING CONTROLS.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endParaRPr lang="it-IT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1"/>
          <p:cNvSpPr>
            <a:spLocks noChangeArrowheads="1"/>
          </p:cNvSpPr>
          <p:nvPr/>
        </p:nvSpPr>
        <p:spPr bwMode="auto">
          <a:xfrm>
            <a:off x="827584" y="836712"/>
            <a:ext cx="721520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PROFESSIONALS  ARE MONITORED BY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NADO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THE NATIONAL  ANTI-DOPING  ORGANIZATION  LINKED TO WADA (WORLD ANTI DOPING ASSOCIATION)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MOST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CHECKED CATEGORIES: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PROFESSIONAL FOOTBALLERS  AND CYCLISTS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Immagine 2" descr="ped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2857496"/>
            <a:ext cx="5286413" cy="2973608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357554" y="5786454"/>
            <a:ext cx="2214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Joao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Pedro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RESULTS OF  THE   SURVEY MADE IN  THE FIRST SEMESTER  2017 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BY THE ITALIAN HEALTH 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INSTITUTE   ON 429 AMATEURS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2786082"/>
          </a:xfrm>
        </p:spPr>
        <p:txBody>
          <a:bodyPr>
            <a:normAutofit fontScale="85000" lnSpcReduction="20000"/>
          </a:bodyPr>
          <a:lstStyle/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75 % OF THE CHECKED  SPORT AMATEURS ADMITTED TO USE DRUGS EVEN IF THEY WERE LEGAL  TO ENHANCE THEIR PERFORMANCE</a:t>
            </a:r>
          </a:p>
          <a:p>
            <a:pPr algn="just"/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35: THE AVERAGE AGE OF SPORT AMATEURS  PROVED  TO BE POSITIVE AT ANTI-DOPING  TESTS </a:t>
            </a:r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MORE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DIFFICULT  IS  TO CHECK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SPORT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AMATEURS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ACCORDING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A RECENT SURVEY OF THE ITALIAN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HEALTH INSTITUTE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DOPING IS  SPREADING AMONG YOUNG SPORT AMATEURS  ESPECIALLY IN  NEW SPORT ACTIVITIES MIXING ATHLETICS WITH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BODYBUILDING (POWERLIFTING,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BEACH TRAIL, CROSSFIT   AND ALSO  CYCLING  AND  RUGBY )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dirty="0"/>
          </a:p>
        </p:txBody>
      </p:sp>
      <p:pic>
        <p:nvPicPr>
          <p:cNvPr id="4" name="Immagine 3" descr="psicologia-300x2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64796" y="3643314"/>
            <a:ext cx="3794076" cy="264320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57224" y="71435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WHO MAKES MONEY ON SPORT AMATEURS?</a:t>
            </a:r>
            <a:r>
              <a:rPr lang="it-IT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2800" b="1" dirty="0">
                <a:latin typeface="Times New Roman" pitchFamily="18" charset="0"/>
                <a:cs typeface="Times New Roman" pitchFamily="18" charset="0"/>
              </a:rPr>
            </a:b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algn="ctr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  ORGANIZED CRIMINAL STRUCTURE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BUT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SMAL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LOCAL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PUSHERS </a:t>
            </a:r>
          </a:p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COMPLAISANT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MEDICAL DOCTORS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PHARMACISTS WHO SELL THESE MEDICINES UNDER THE COUNTER  </a:t>
            </a:r>
          </a:p>
          <a:p>
            <a:pPr algn="ctr"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ALSO POSSIBLE TO BUY THESE DRUGS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 INTERNET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HOW CAN THIS  PHENOMENON  BE STOPPED ?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2800" dirty="0">
                <a:latin typeface="Times New Roman" pitchFamily="18" charset="0"/>
                <a:cs typeface="Times New Roman" pitchFamily="18" charset="0"/>
              </a:rPr>
            </a:br>
            <a:endParaRPr lang="it-I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357298"/>
            <a:ext cx="7467600" cy="4525963"/>
          </a:xfrm>
        </p:spPr>
        <p:txBody>
          <a:bodyPr/>
          <a:lstStyle/>
          <a:p>
            <a:pPr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FIRST OF ALL DIFFERENT ATTITUDES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PARENTS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 TRAINERS  TOWARDS YOUNG AMATEURS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REDUCTION OF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COST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ANTIDOPING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TESTS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(NOW BETWEEN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€500 AND €1000  )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endParaRPr lang="it-IT" dirty="0"/>
          </a:p>
        </p:txBody>
      </p:sp>
      <p:pic>
        <p:nvPicPr>
          <p:cNvPr id="4" name="Immagine 3" descr="2013-02-05_Pillenar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3284984"/>
            <a:ext cx="4929222" cy="32615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ERASMUS+KA2 </a:t>
            </a:r>
            <a:br>
              <a:rPr lang="pl-PL" dirty="0" smtClean="0"/>
            </a:br>
            <a:r>
              <a:rPr lang="pl-PL" dirty="0" smtClean="0"/>
              <a:t>MOVING2HEALTH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/>
            <a:endParaRPr lang="pl-PL" sz="2800" dirty="0" smtClean="0"/>
          </a:p>
          <a:p>
            <a:pPr algn="ctr"/>
            <a:r>
              <a:rPr lang="pl-PL" sz="2800" dirty="0" smtClean="0"/>
              <a:t>LICEO SCIENTIFICO GALILEO GALILEI</a:t>
            </a:r>
          </a:p>
          <a:p>
            <a:pPr algn="ctr"/>
            <a:r>
              <a:rPr lang="pl-PL" sz="2800" smtClean="0"/>
              <a:t>POTENZA - ITALY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xmlns="" val="2834316086"/>
      </p:ext>
    </p:extLst>
  </p:cSld>
  <p:clrMapOvr>
    <a:masterClrMapping/>
  </p:clrMapOvr>
</p:sld>
</file>

<file path=ppt/theme/theme1.xml><?xml version="1.0" encoding="utf-8"?>
<a:theme xmlns:a="http://schemas.openxmlformats.org/drawingml/2006/main" name="Tecnologia">
  <a:themeElements>
    <a:clrScheme name="Tecnologi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nologi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nolog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114</TotalTime>
  <Words>306</Words>
  <Application>Microsoft Office PowerPoint</Application>
  <PresentationFormat>Pokaz na ekranie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Tecnologia</vt:lpstr>
      <vt:lpstr>WHAT IS DOPING?</vt:lpstr>
      <vt:lpstr>MOST USED  DRUGS AND MEDICINES   </vt:lpstr>
      <vt:lpstr>Slajd 3</vt:lpstr>
      <vt:lpstr>RESULTS OF  THE   SURVEY MADE IN  THE FIRST SEMESTER  2017  BY THE ITALIAN HEALTH INSTITUTE   ON 429 AMATEURS  </vt:lpstr>
      <vt:lpstr>             MORE DIFFICULT  IS  TO CHECK                            SPORT  AMATEURS                            </vt:lpstr>
      <vt:lpstr>WHO MAKES MONEY ON SPORT AMATEURS? </vt:lpstr>
      <vt:lpstr>HOW CAN THIS  PHENOMENON  BE STOPPED ? </vt:lpstr>
      <vt:lpstr>ERASMUS+KA2  MOVING2HEALTH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DOPING</dc:title>
  <dc:creator>StudAsus5</dc:creator>
  <cp:lastModifiedBy>Maggies</cp:lastModifiedBy>
  <cp:revision>18</cp:revision>
  <dcterms:created xsi:type="dcterms:W3CDTF">2018-03-07T14:40:06Z</dcterms:created>
  <dcterms:modified xsi:type="dcterms:W3CDTF">2018-03-12T09:46:34Z</dcterms:modified>
</cp:coreProperties>
</file>