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9.png" ContentType="image/png"/>
  <Override PartName="/ppt/media/image1.png" ContentType="image/png"/>
  <Override PartName="/ppt/media/image2.png" ContentType="image/png"/>
  <Override PartName="/ppt/media/image4.jpeg" ContentType="image/jpeg"/>
  <Override PartName="/ppt/media/image5.png" ContentType="image/png"/>
  <Override PartName="/ppt/media/image3.jpeg" ContentType="image/jpe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jpeg" ContentType="image/jpeg"/>
  <Override PartName="/ppt/media/image13.jpeg" ContentType="image/jpeg"/>
  <Override PartName="/ppt/media/image14.jpeg" ContentType="image/jpeg"/>
  <Override PartName="/ppt/media/image15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 40" descr=""/>
          <p:cNvPicPr/>
          <p:nvPr/>
        </p:nvPicPr>
        <p:blipFill>
          <a:blip r:embed="rId2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9360">
            <a:noFill/>
          </a:ln>
        </p:spPr>
      </p:pic>
      <p:sp>
        <p:nvSpPr>
          <p:cNvPr id="1" name="CustomShape 1"/>
          <p:cNvSpPr/>
          <p:nvPr/>
        </p:nvSpPr>
        <p:spPr>
          <a:xfrm>
            <a:off x="503280" y="1368360"/>
            <a:ext cx="9072000" cy="3796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2376000" y="-49320"/>
            <a:ext cx="5327280" cy="12499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1800" spc="-1" strike="noStrike">
                <a:latin typeface="Arial"/>
              </a:rPr>
              <a:t>Cliquez pour éditer le format du texte-titre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920" cy="3287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Cliquez pour éditer le format du plan de texte</a:t>
            </a:r>
            <a:endParaRPr b="0" lang="fr-F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Second niveau de plan</a:t>
            </a:r>
            <a:endParaRPr b="0" lang="fr-F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Troisième niveau de plan</a:t>
            </a:r>
            <a:endParaRPr b="0" lang="fr-F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Quatrième niveau de plan</a:t>
            </a:r>
            <a:endParaRPr b="0" lang="fr-F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Cinquième niveau de plan</a:t>
            </a:r>
            <a:endParaRPr b="0" lang="fr-F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Sixième niveau de plan</a:t>
            </a:r>
            <a:endParaRPr b="0" lang="fr-F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Septième niveau de plan</a:t>
            </a:r>
            <a:endParaRPr b="0" lang="fr-FR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40" descr=""/>
          <p:cNvPicPr/>
          <p:nvPr/>
        </p:nvPicPr>
        <p:blipFill>
          <a:blip r:embed="rId2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9360">
            <a:noFill/>
          </a:ln>
        </p:spPr>
      </p:pic>
      <p:sp>
        <p:nvSpPr>
          <p:cNvPr id="41" name="CustomShape 1"/>
          <p:cNvSpPr/>
          <p:nvPr/>
        </p:nvSpPr>
        <p:spPr>
          <a:xfrm>
            <a:off x="503280" y="1368360"/>
            <a:ext cx="9072000" cy="3796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2376360" y="243000"/>
            <a:ext cx="5326920" cy="72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Famous Sportswomen</a:t>
            </a:r>
            <a:endParaRPr b="1" lang="fr-FR" sz="3600" spc="-1" strike="noStrike">
              <a:latin typeface="Arial"/>
            </a:endParaRPr>
          </a:p>
        </p:txBody>
      </p:sp>
      <p:pic>
        <p:nvPicPr>
          <p:cNvPr id="81" name="Picture 6" descr=""/>
          <p:cNvPicPr/>
          <p:nvPr/>
        </p:nvPicPr>
        <p:blipFill>
          <a:blip r:embed="rId1"/>
          <a:stretch/>
        </p:blipFill>
        <p:spPr>
          <a:xfrm>
            <a:off x="6769080" y="1467000"/>
            <a:ext cx="2370960" cy="3328200"/>
          </a:xfrm>
          <a:prstGeom prst="rect">
            <a:avLst/>
          </a:prstGeom>
          <a:ln>
            <a:noFill/>
          </a:ln>
        </p:spPr>
      </p:pic>
      <p:pic>
        <p:nvPicPr>
          <p:cNvPr id="82" name="Picture 8" descr=""/>
          <p:cNvPicPr/>
          <p:nvPr/>
        </p:nvPicPr>
        <p:blipFill>
          <a:blip r:embed="rId2"/>
          <a:stretch/>
        </p:blipFill>
        <p:spPr>
          <a:xfrm>
            <a:off x="2952720" y="2475000"/>
            <a:ext cx="3466440" cy="990000"/>
          </a:xfrm>
          <a:prstGeom prst="rect">
            <a:avLst/>
          </a:prstGeom>
          <a:ln>
            <a:noFill/>
          </a:ln>
        </p:spPr>
      </p:pic>
      <p:pic>
        <p:nvPicPr>
          <p:cNvPr id="83" name="" descr=""/>
          <p:cNvPicPr/>
          <p:nvPr/>
        </p:nvPicPr>
        <p:blipFill>
          <a:blip r:embed="rId3"/>
          <a:stretch/>
        </p:blipFill>
        <p:spPr>
          <a:xfrm>
            <a:off x="1106280" y="1994400"/>
            <a:ext cx="1485360" cy="1965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503280" y="133200"/>
            <a:ext cx="9072000" cy="9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r>
              <a:rPr b="1" lang="fr-FR" sz="3300" spc="-1" strike="noStrike">
                <a:solidFill>
                  <a:srgbClr val="ffffff"/>
                </a:solidFill>
                <a:latin typeface="Arial"/>
                <a:ea typeface="DejaVu Sans"/>
              </a:rPr>
              <a:t>Famous Sportswomen </a:t>
            </a:r>
            <a:endParaRPr b="1" lang="fr-FR" sz="3300" spc="-1" strike="noStrike">
              <a:latin typeface="Arial"/>
            </a:endParaRPr>
          </a:p>
        </p:txBody>
      </p:sp>
      <p:pic>
        <p:nvPicPr>
          <p:cNvPr id="85" name="Image 84" descr=""/>
          <p:cNvPicPr/>
          <p:nvPr/>
        </p:nvPicPr>
        <p:blipFill>
          <a:blip r:embed="rId1"/>
          <a:srcRect l="23712" t="0" r="24098" b="0"/>
          <a:stretch/>
        </p:blipFill>
        <p:spPr>
          <a:xfrm>
            <a:off x="1643760" y="1763640"/>
            <a:ext cx="3108240" cy="2268360"/>
          </a:xfrm>
          <a:prstGeom prst="rect">
            <a:avLst/>
          </a:prstGeom>
          <a:ln w="9360">
            <a:noFill/>
          </a:ln>
        </p:spPr>
      </p:pic>
      <p:pic>
        <p:nvPicPr>
          <p:cNvPr id="86" name="" descr=""/>
          <p:cNvPicPr/>
          <p:nvPr/>
        </p:nvPicPr>
        <p:blipFill>
          <a:blip r:embed="rId2"/>
          <a:stretch/>
        </p:blipFill>
        <p:spPr>
          <a:xfrm>
            <a:off x="5256000" y="1759680"/>
            <a:ext cx="3165480" cy="2272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2376360" y="216000"/>
            <a:ext cx="5326920" cy="72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r>
              <a:rPr b="1" lang="fr-FR" sz="3300" spc="-1" strike="noStrike">
                <a:solidFill>
                  <a:srgbClr val="ffffff"/>
                </a:solidFill>
                <a:latin typeface="Arial"/>
                <a:ea typeface="DejaVu Sans"/>
              </a:rPr>
              <a:t>Laure Manaudou </a:t>
            </a:r>
            <a:endParaRPr b="1" lang="fr-FR" sz="3300" spc="-1" strike="noStrike">
              <a:latin typeface="Arial"/>
            </a:endParaRPr>
          </a:p>
        </p:txBody>
      </p:sp>
      <p:pic>
        <p:nvPicPr>
          <p:cNvPr id="88" name="Image 86" descr=""/>
          <p:cNvPicPr/>
          <p:nvPr/>
        </p:nvPicPr>
        <p:blipFill>
          <a:blip r:embed="rId1"/>
          <a:stretch/>
        </p:blipFill>
        <p:spPr>
          <a:xfrm rot="1800">
            <a:off x="5832360" y="1388520"/>
            <a:ext cx="3577680" cy="3577680"/>
          </a:xfrm>
          <a:prstGeom prst="rect">
            <a:avLst/>
          </a:prstGeom>
          <a:ln w="9360">
            <a:noFill/>
          </a:ln>
        </p:spPr>
      </p:pic>
      <p:sp>
        <p:nvSpPr>
          <p:cNvPr id="89" name="CustomShape 2"/>
          <p:cNvSpPr/>
          <p:nvPr/>
        </p:nvSpPr>
        <p:spPr>
          <a:xfrm>
            <a:off x="720720" y="1173240"/>
            <a:ext cx="6982560" cy="162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br/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Childhood :</a:t>
            </a:r>
            <a:br/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-Born in november 1986</a:t>
            </a:r>
            <a:br/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-Swam for fun </a:t>
            </a:r>
            <a:br/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-Discovered by the coach Philipe Lucas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at 14 years old</a:t>
            </a:r>
            <a:br/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-Intense training in Melin </a:t>
            </a:r>
            <a:endParaRPr b="0" lang="fr-FR" sz="18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2376360" y="216000"/>
            <a:ext cx="5326920" cy="72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r>
              <a:rPr b="1" lang="fr-FR" sz="3300" spc="-1" strike="noStrike">
                <a:solidFill>
                  <a:srgbClr val="ffffff"/>
                </a:solidFill>
                <a:latin typeface="Arial"/>
                <a:ea typeface="DejaVu Sans"/>
              </a:rPr>
              <a:t>Swim Career</a:t>
            </a:r>
            <a:endParaRPr b="1" lang="fr-FR" sz="3300" spc="-1" strike="noStrike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2592000" y="1062000"/>
            <a:ext cx="4895640" cy="469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-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Microsoft YaHei"/>
              </a:rPr>
              <a:t>In 2003 : 5 medals in France tournament</a:t>
            </a:r>
            <a:br/>
            <a:br/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-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Microsoft YaHei"/>
              </a:rPr>
              <a:t>In 2004 : 3 gold medals in the Athens Olympics</a:t>
            </a:r>
            <a:br/>
            <a:br/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-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Microsoft YaHei"/>
              </a:rPr>
              <a:t>In 2006 : broke the record of the 400m in free swim at the Final of the Europa Championship of swimming </a:t>
            </a:r>
            <a:br/>
            <a:br/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-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Microsoft YaHei"/>
              </a:rPr>
              <a:t>in 2007 she won 5 medals: 2 gold, 2 silver and 1 bronze at the world championship in Melbourne (Australia)</a:t>
            </a:r>
            <a:br/>
            <a:br/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-In 2008 lost the Olympic games of Pekin</a:t>
            </a:r>
            <a:br/>
            <a:br/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-in 2012 eliminated from London Olympics</a:t>
            </a:r>
            <a:br/>
            <a:endParaRPr b="0" lang="fr-FR" sz="1800" spc="-1" strike="noStrike">
              <a:latin typeface="Arial"/>
            </a:endParaRPr>
          </a:p>
        </p:txBody>
      </p:sp>
      <p:pic>
        <p:nvPicPr>
          <p:cNvPr id="92" name="Image 90" descr=""/>
          <p:cNvPicPr/>
          <p:nvPr/>
        </p:nvPicPr>
        <p:blipFill>
          <a:blip r:embed="rId1"/>
          <a:stretch/>
        </p:blipFill>
        <p:spPr>
          <a:xfrm>
            <a:off x="7221600" y="147600"/>
            <a:ext cx="2642400" cy="2012400"/>
          </a:xfrm>
          <a:prstGeom prst="rect">
            <a:avLst/>
          </a:prstGeom>
          <a:ln w="9360">
            <a:noFill/>
          </a:ln>
        </p:spPr>
      </p:pic>
      <p:pic>
        <p:nvPicPr>
          <p:cNvPr id="93" name="Image 91" descr=""/>
          <p:cNvPicPr/>
          <p:nvPr/>
        </p:nvPicPr>
        <p:blipFill>
          <a:blip r:embed="rId2"/>
          <a:srcRect l="20853" t="0" r="21231" b="47349"/>
          <a:stretch/>
        </p:blipFill>
        <p:spPr>
          <a:xfrm>
            <a:off x="144360" y="1592280"/>
            <a:ext cx="2518560" cy="12866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2376360" y="216000"/>
            <a:ext cx="5326920" cy="72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r>
              <a:rPr b="1" lang="fr-FR" sz="3300" spc="-1" strike="noStrike">
                <a:solidFill>
                  <a:srgbClr val="ffffff"/>
                </a:solidFill>
                <a:latin typeface="Arial"/>
                <a:ea typeface="DejaVu Sans"/>
              </a:rPr>
              <a:t>Results of her career</a:t>
            </a:r>
            <a:endParaRPr b="1" lang="fr-FR" sz="3300" spc="-1" strike="noStrike"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1368360" y="1477800"/>
            <a:ext cx="6479280" cy="111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Microsoft YaHei"/>
              </a:rPr>
              <a:t>-127 medals with 86  gold,</a:t>
            </a:r>
            <a:br/>
            <a:r>
              <a:rPr b="1" lang="fr-FR" sz="1800" spc="-1" strike="noStrike">
                <a:solidFill>
                  <a:srgbClr val="ffffff"/>
                </a:solidFill>
                <a:latin typeface="Arial"/>
                <a:ea typeface="Microsoft YaHei"/>
              </a:rPr>
              <a:t>-5 world records</a:t>
            </a:r>
            <a:br/>
            <a:r>
              <a:rPr b="1" lang="fr-FR" sz="1800" spc="-1" strike="noStrike">
                <a:solidFill>
                  <a:srgbClr val="ffffff"/>
                </a:solidFill>
                <a:latin typeface="Arial"/>
                <a:ea typeface="Microsoft YaHei"/>
              </a:rPr>
              <a:t>-9 Europa records  </a:t>
            </a:r>
            <a:br/>
            <a:r>
              <a:rPr b="1" lang="fr-FR" sz="1800" spc="-1" strike="noStrike">
                <a:solidFill>
                  <a:srgbClr val="ffffff"/>
                </a:solidFill>
                <a:latin typeface="Arial"/>
                <a:ea typeface="Microsoft YaHei"/>
              </a:rPr>
              <a:t>-41 France records</a:t>
            </a:r>
            <a:r>
              <a:rPr b="0" lang="fr-FR" sz="1800" spc="-1" strike="noStrike">
                <a:solidFill>
                  <a:srgbClr val="ffffff"/>
                </a:solidFill>
                <a:latin typeface="Arial"/>
                <a:ea typeface="Microsoft YaHei"/>
              </a:rPr>
              <a:t> </a:t>
            </a:r>
            <a:endParaRPr b="0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6" name="Image 94" descr=""/>
          <p:cNvPicPr/>
          <p:nvPr/>
        </p:nvPicPr>
        <p:blipFill>
          <a:blip r:embed="rId1"/>
          <a:srcRect l="21191" t="-110" r="17343" b="-94"/>
          <a:stretch/>
        </p:blipFill>
        <p:spPr>
          <a:xfrm rot="21587400">
            <a:off x="5400000" y="1404720"/>
            <a:ext cx="1867680" cy="19026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2376360" y="216000"/>
            <a:ext cx="5326920" cy="72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2"/>
          <p:cNvSpPr/>
          <p:nvPr/>
        </p:nvSpPr>
        <p:spPr>
          <a:xfrm>
            <a:off x="503280" y="1327320"/>
            <a:ext cx="907200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CustomShape 3"/>
          <p:cNvSpPr/>
          <p:nvPr/>
        </p:nvSpPr>
        <p:spPr>
          <a:xfrm>
            <a:off x="2968560" y="263520"/>
            <a:ext cx="585720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Clarisse Agbegnenou</a:t>
            </a:r>
            <a:endParaRPr b="1" lang="fr-FR" sz="3200" spc="-1" strike="noStrike">
              <a:latin typeface="Arial"/>
            </a:endParaRPr>
          </a:p>
        </p:txBody>
      </p:sp>
      <p:pic>
        <p:nvPicPr>
          <p:cNvPr id="100" name="Picture 4" descr=""/>
          <p:cNvPicPr/>
          <p:nvPr/>
        </p:nvPicPr>
        <p:blipFill>
          <a:blip r:embed="rId1"/>
          <a:stretch/>
        </p:blipFill>
        <p:spPr>
          <a:xfrm>
            <a:off x="754200" y="1692360"/>
            <a:ext cx="3928320" cy="2214000"/>
          </a:xfrm>
          <a:prstGeom prst="rect">
            <a:avLst/>
          </a:prstGeom>
          <a:ln w="9360">
            <a:noFill/>
          </a:ln>
        </p:spPr>
      </p:pic>
      <p:sp>
        <p:nvSpPr>
          <p:cNvPr id="101" name="CustomShape 4"/>
          <p:cNvSpPr/>
          <p:nvPr/>
        </p:nvSpPr>
        <p:spPr>
          <a:xfrm>
            <a:off x="4968720" y="1620720"/>
            <a:ext cx="4428360" cy="1461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-Born in October 1992 in France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-She started judo at 9 years old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endParaRPr b="0" lang="fr-FR" sz="18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3182760" y="192240"/>
            <a:ext cx="5326920" cy="72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     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Her  medals </a:t>
            </a:r>
            <a:endParaRPr b="1" lang="fr-FR" sz="3200" spc="-1" strike="noStrike"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3325680" y="1192320"/>
            <a:ext cx="6039720" cy="164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</a:rPr>
              <a:t>She won the Gold Medals :  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</a:rPr>
              <a:t>In world Championships of Chelyabinsk in 2014, Budapest in 2017 and Baku in 2018.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04" name="CustomShape 3"/>
          <p:cNvSpPr/>
          <p:nvPr/>
        </p:nvSpPr>
        <p:spPr>
          <a:xfrm>
            <a:off x="155520" y="-2125800"/>
            <a:ext cx="5981040" cy="4428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CustomShape 4"/>
          <p:cNvSpPr/>
          <p:nvPr/>
        </p:nvSpPr>
        <p:spPr>
          <a:xfrm>
            <a:off x="2111400" y="835200"/>
            <a:ext cx="5981040" cy="19994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6" name="Picture 8" descr=""/>
          <p:cNvPicPr/>
          <p:nvPr/>
        </p:nvPicPr>
        <p:blipFill>
          <a:blip r:embed="rId1"/>
          <a:stretch/>
        </p:blipFill>
        <p:spPr>
          <a:xfrm>
            <a:off x="325440" y="1120680"/>
            <a:ext cx="2882160" cy="1499400"/>
          </a:xfrm>
          <a:prstGeom prst="rect">
            <a:avLst/>
          </a:prstGeom>
          <a:ln w="9360">
            <a:noFill/>
          </a:ln>
        </p:spPr>
      </p:pic>
      <p:sp>
        <p:nvSpPr>
          <p:cNvPr id="107" name="CustomShape 5"/>
          <p:cNvSpPr/>
          <p:nvPr/>
        </p:nvSpPr>
        <p:spPr>
          <a:xfrm>
            <a:off x="325440" y="2620800"/>
            <a:ext cx="10143360" cy="638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-In European Championships of Budapest  in 2013 and of Tel Aviv in 2018.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108" name="CustomShape 6"/>
          <p:cNvSpPr/>
          <p:nvPr/>
        </p:nvSpPr>
        <p:spPr>
          <a:xfrm>
            <a:off x="325440" y="4335480"/>
            <a:ext cx="9754560" cy="638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And in French Championships in 2009, 2010 and 2012.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109" name="CustomShape 7"/>
          <p:cNvSpPr/>
          <p:nvPr/>
        </p:nvSpPr>
        <p:spPr>
          <a:xfrm>
            <a:off x="155520" y="-2125800"/>
            <a:ext cx="4428360" cy="4428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CustomShape 8"/>
          <p:cNvSpPr/>
          <p:nvPr/>
        </p:nvSpPr>
        <p:spPr>
          <a:xfrm>
            <a:off x="155520" y="-2125800"/>
            <a:ext cx="4428360" cy="4428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CustomShape 9"/>
          <p:cNvSpPr/>
          <p:nvPr/>
        </p:nvSpPr>
        <p:spPr>
          <a:xfrm>
            <a:off x="325440" y="3121200"/>
            <a:ext cx="7786080" cy="36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-A silver medal at the Rio Olympics in 2016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fr-F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12" name="Picture 20" descr=""/>
          <p:cNvPicPr/>
          <p:nvPr/>
        </p:nvPicPr>
        <p:blipFill>
          <a:blip r:embed="rId2"/>
          <a:stretch/>
        </p:blipFill>
        <p:spPr>
          <a:xfrm>
            <a:off x="6111720" y="2978280"/>
            <a:ext cx="3137760" cy="12852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2376360" y="216000"/>
            <a:ext cx="5326920" cy="72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CustomShape 2"/>
          <p:cNvSpPr/>
          <p:nvPr/>
        </p:nvSpPr>
        <p:spPr>
          <a:xfrm>
            <a:off x="-1746360" y="1192320"/>
            <a:ext cx="9070200" cy="32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CustomShape 3"/>
          <p:cNvSpPr/>
          <p:nvPr/>
        </p:nvSpPr>
        <p:spPr>
          <a:xfrm>
            <a:off x="3055680" y="263520"/>
            <a:ext cx="395280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Results of her career</a:t>
            </a:r>
            <a:endParaRPr b="1" lang="fr-FR" sz="3200" spc="-1" strike="noStrike">
              <a:latin typeface="Arial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1611360" y="1549440"/>
            <a:ext cx="5357160" cy="2010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42 Medals: </a:t>
            </a:r>
            <a:endParaRPr b="1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1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-24 Gold Medals, </a:t>
            </a:r>
            <a:endParaRPr b="1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1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-12 Silver Medals,</a:t>
            </a:r>
            <a:endParaRPr b="1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1" lang="fr-FR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-6  Bronze Medals.</a:t>
            </a:r>
            <a:endParaRPr b="1" lang="fr-FR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7" name="Picture 5" descr=""/>
          <p:cNvPicPr/>
          <p:nvPr/>
        </p:nvPicPr>
        <p:blipFill>
          <a:blip r:embed="rId1"/>
          <a:stretch/>
        </p:blipFill>
        <p:spPr>
          <a:xfrm>
            <a:off x="4754520" y="-808200"/>
            <a:ext cx="3699720" cy="54172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Application>LibreOffice/5.4.5.1$Windows_X86_64 LibreOffice_project/79c9829dd5d8054ec39a82dc51cd9eff340dbee8</Application>
  <Words>198</Words>
  <Paragraphs>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2019-03-14T21:07:40Z</dcterms:created>
  <dc:creator/>
  <dc:description/>
  <dc:language>fr-FR</dc:language>
  <cp:lastModifiedBy/>
  <dcterms:modified xsi:type="dcterms:W3CDTF">2019-03-30T18:10:40Z</dcterms:modified>
  <cp:revision>15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Personnalisé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</Properties>
</file>