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EA3B-DD1C-4E3C-9161-1F0D9EAC7B8F}" type="datetimeFigureOut">
              <a:rPr lang="it-IT" smtClean="0"/>
              <a:pPr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0E772-48AD-4C90-ADC1-2BBB6ED0DC4E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it/url?sa=i&amp;rct=j&amp;q=&amp;esrc=s&amp;source=images&amp;cd=&amp;cad=rja&amp;uact=8&amp;ved=0ahUKEwjnkaOdu9rZAhUmAsAKHXO8De4QjRwIBg&amp;url=http://www.telegraph.co.uk/news/2017/09/08/strong-painkiller-use-doubles-15-years/&amp;psig=AOvVaw13R-gENBqiNyxYvnl9jdAQ&amp;ust=152052071933249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google.it/url?sa=i&amp;rct=j&amp;q=&amp;esrc=s&amp;source=images&amp;cd=&amp;cad=rja&amp;uact=8&amp;ved=0ahUKEwiG97iXv9_ZAhVCsBQKHfCSAF4QjRwIBg&amp;url=http://fr.les-simpson-springfield.wikia.com/wiki/Fichier:Diable_Flanders.png&amp;psig=AOvVaw2zBXVajDVQ7aw3dIgfnL2x&amp;ust=152069356369106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it/url?sa=i&amp;rct=j&amp;q=&amp;esrc=s&amp;source=images&amp;cd=&amp;cad=rja&amp;uact=8&amp;ved=0ahUKEwi9u439vdrZAhWoIcAKHZQGC8QQjRwIBg&amp;url=http://m.kauno.diena.lt/naujienos/grozis/ligu-atsparumas-antibiotikams-lyginamas-su-teroristu-atakomis-175697&amp;psig=AOvVaw0QKiiuyW0kE92J1x8SRHqt&amp;ust=152052144712731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it/url?sa=i&amp;rct=j&amp;q=&amp;esrc=s&amp;source=images&amp;cd=&amp;cad=rja&amp;uact=8&amp;ved=0ahUKEwijtNWNwdrZAhUBQMAKHV0KB9cQjRwIBg&amp;url=https://www.shutterstock.com/search/painkiller&amp;psig=AOvVaw0tKCAx-zh_mJ4UHr3iqvdp&amp;ust=152052221706244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it/url?sa=i&amp;rct=j&amp;q=&amp;esrc=s&amp;source=images&amp;cd=&amp;cad=rja&amp;uact=8&amp;ved=0ahUKEwi63qWbxdrZAhVDFMAKHWvLBDUQjRwIBg&amp;url=http://www.ilmattinodifoggia.it/news/home/28163/spaccio-di-droga-in-capitanata-due-arresti-a-foggia-e-troia.html&amp;psig=AOvVaw14o1araTiFBzo8kdzGDbzr&amp;ust=152052339409594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it/url?sa=i&amp;rct=j&amp;q=&amp;esrc=s&amp;source=images&amp;cd=&amp;cad=rja&amp;uact=8&amp;ved=0ahUKEwjwn_f_xdrZAhVBB8AKHRY7CcIQjRwIBg&amp;url=http://www.1310news.com/2016/10/14/fentanyl-found-mixed-cocaine-ottawa/&amp;psig=AOvVaw0vkLSaFvOPQzXJVYmyc0Gw&amp;ust=152052358528502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s://www.google.it/url?sa=i&amp;rct=j&amp;q=&amp;esrc=s&amp;source=images&amp;cd=&amp;cad=rja&amp;uact=8&amp;ved=0ahUKEwjghKvFx9rZAhXnCMAKHRB7DIsQjRwIBg&amp;url=https://www.salernonotizie.it/2017/08/01/salerno-uomo-si-droga-strada-davanti-ai-passanti-la-denuncia/&amp;psig=AOvVaw3-JDpSpVfK30pj4tBv0JsO&amp;ust=152052385743502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it/url?sa=i&amp;rct=j&amp;q=&amp;esrc=s&amp;source=images&amp;cd=&amp;cad=rja&amp;uact=8&amp;ved=0ahUKEwix08r_x9rZAhVrBMAKHRY1DeQQjRwIBg&amp;url=https://www.themacguffin.it/serie-tv/dr-house-ovvero-come-ho-imparato-larte/&amp;psig=AOvVaw2Pi0Se_3K0x80T4V_pb7Ij&amp;ust=152052412733645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ADDICTION TO MEDICINES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ERASMUS+KA2 MOVING2HEALTH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err="1" smtClean="0"/>
              <a:t>Liceo</a:t>
            </a:r>
            <a:r>
              <a:rPr lang="pl-PL" dirty="0" smtClean="0"/>
              <a:t> </a:t>
            </a:r>
            <a:r>
              <a:rPr lang="pl-PL" dirty="0" err="1" smtClean="0"/>
              <a:t>S</a:t>
            </a:r>
            <a:r>
              <a:rPr lang="pl-PL" dirty="0" err="1" smtClean="0"/>
              <a:t>cientifico</a:t>
            </a:r>
            <a:r>
              <a:rPr lang="pl-PL" dirty="0" smtClean="0"/>
              <a:t> </a:t>
            </a:r>
            <a:r>
              <a:rPr lang="pl-PL" dirty="0" err="1" smtClean="0"/>
              <a:t>G.Galilei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Potenza </a:t>
            </a:r>
            <a:r>
              <a:rPr lang="pl-PL" dirty="0" smtClean="0"/>
              <a:t>–</a:t>
            </a:r>
            <a:r>
              <a:rPr lang="pl-PL" dirty="0" err="1" smtClean="0"/>
              <a:t>Italy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pic>
        <p:nvPicPr>
          <p:cNvPr id="4" name="Immagine 2" descr="http://erasmus-plus.ro/wp-content/uploads/2013/11/erasmus+logo_mic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229200"/>
            <a:ext cx="1714113" cy="488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painkill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194" t="31429" r="10103" b="20000"/>
          <a:stretch>
            <a:fillRect/>
          </a:stretch>
        </p:blipFill>
        <p:spPr bwMode="auto">
          <a:xfrm>
            <a:off x="2928926" y="3643314"/>
            <a:ext cx="3429024" cy="1214446"/>
          </a:xfrm>
          <a:prstGeom prst="rect">
            <a:avLst/>
          </a:prstGeom>
          <a:noFill/>
        </p:spPr>
      </p:pic>
      <p:pic>
        <p:nvPicPr>
          <p:cNvPr id="6146" name="Picture 2" descr="Immagine correlat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1857364"/>
            <a:ext cx="2457450" cy="3486151"/>
          </a:xfrm>
          <a:prstGeom prst="rect">
            <a:avLst/>
          </a:prstGeom>
          <a:noFill/>
        </p:spPr>
      </p:pic>
      <p:sp>
        <p:nvSpPr>
          <p:cNvPr id="6" name="Fumetto 4 5"/>
          <p:cNvSpPr/>
          <p:nvPr/>
        </p:nvSpPr>
        <p:spPr>
          <a:xfrm rot="880788">
            <a:off x="4043106" y="501954"/>
            <a:ext cx="2500330" cy="17859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500562" y="928670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Algerian" pitchFamily="82" charset="0"/>
              </a:rPr>
              <a:t>OXYCODONE</a:t>
            </a:r>
          </a:p>
          <a:p>
            <a:r>
              <a:rPr lang="it-IT" dirty="0" smtClean="0">
                <a:latin typeface="Algerian" pitchFamily="82" charset="0"/>
              </a:rPr>
              <a:t>HYDROCODONE</a:t>
            </a:r>
            <a:endParaRPr lang="it-IT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357430"/>
            <a:ext cx="6786609" cy="4129337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0" y="28572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OXYCODONE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AND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HYDROCODONE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ARE OPIOID ANALGESICS THAT ARE MOST OFTEN PRESCRIBED TO CONTROL SEVERE PAIN THAT CANNOT BE TREATED WITH OTHER MEDICATIONS.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0"/>
            <a:ext cx="8358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Arial" pitchFamily="34" charset="0"/>
                <a:cs typeface="Arial" pitchFamily="34" charset="0"/>
              </a:rPr>
              <a:t>UNFORTUNATELY BOTH DRUGS HAVE A SIGNIFICANT POTENTIAL FOR ABUSE AND ADDICTION. LIKE ALL OPIATES, THEY WORK BY BINDING TO OPIOID RECEPTORS IN THE BRAIN AND SPINAL CORD.</a:t>
            </a:r>
          </a:p>
          <a:p>
            <a:pPr algn="just"/>
            <a:r>
              <a:rPr lang="it-IT" dirty="0" smtClean="0">
                <a:latin typeface="Arial" pitchFamily="34" charset="0"/>
                <a:cs typeface="Arial" pitchFamily="34" charset="0"/>
              </a:rPr>
              <a:t> THESE RECEPTORS ARE RESPONSIBLE FOR THE PAIN-RELIEVING EFFECTS THAT PATIENTS NEED AT HIGHER DOSES, AS WELL AS THE EUPHORIC EFFECTS THAT ABUSERS SEEK.</a:t>
            </a:r>
          </a:p>
          <a:p>
            <a:pPr algn="just"/>
            <a:r>
              <a:rPr lang="it-IT" dirty="0" smtClean="0">
                <a:latin typeface="Arial" pitchFamily="34" charset="0"/>
                <a:cs typeface="Arial" pitchFamily="34" charset="0"/>
              </a:rPr>
              <a:t>SOME PEOPLE  TAKE THESE “PAINKILLERS” WITHOUT PRESCRIPTION, OR TAKE MORE THAN WHAT IS PRESCRIBED BY THEIR DOCTORS,  RISKING TO DEVELOP ADDICTION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Risultati immagini per painkillers addic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11764"/>
          <a:stretch>
            <a:fillRect/>
          </a:stretch>
        </p:blipFill>
        <p:spPr bwMode="auto">
          <a:xfrm>
            <a:off x="2571736" y="2786058"/>
            <a:ext cx="435771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5787" y="642918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THE GROWTH OF LEGAL PRESCRIPTION OF THESE TWO DRUGS HAS INCREASED THEIR AVAILABILITY IN THE US AND A GREATER AMOUNT OF THESE DRUGS IS NOW BEING DIVERTED TO STREET USERS.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MAJOR SOURCES OF “PAINKILLERS”  ON SALE ON THE BLACK MARKET INCLUDE: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FORGED PRESCRIPTIONS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PHARMACY BREAK-INS AND ROBBERIES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DIVERSION BY UNETHICAL DOCTORS</a:t>
            </a:r>
          </a:p>
        </p:txBody>
      </p:sp>
      <p:pic>
        <p:nvPicPr>
          <p:cNvPr id="16388" name="Picture 4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071810"/>
            <a:ext cx="5715000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5720" y="357166"/>
            <a:ext cx="8643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THOSE ABUSING THESE DRUGS MAY CRUSH UP THEIR PILLS AND SNORT OR INJECT THE CONTENTS.</a:t>
            </a:r>
          </a:p>
          <a:p>
            <a:pPr algn="just"/>
            <a:r>
              <a:rPr lang="it-IT" dirty="0" smtClean="0"/>
              <a:t> IN 2014 LAWMAKERS RECOGNIZED THE INCREASING DANGERS OF ABUSE AND ADDICTION OF HYDROCODONE COMBINATION PRODUCTS SUCH AS VICODIN.</a:t>
            </a:r>
            <a:endParaRPr lang="it-IT" dirty="0"/>
          </a:p>
        </p:txBody>
      </p:sp>
      <p:pic>
        <p:nvPicPr>
          <p:cNvPr id="17410" name="Picture 2" descr="Immagine correlat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928934"/>
            <a:ext cx="5443857" cy="3571900"/>
          </a:xfrm>
          <a:prstGeom prst="rect">
            <a:avLst/>
          </a:prstGeom>
          <a:noFill/>
        </p:spPr>
      </p:pic>
      <p:pic>
        <p:nvPicPr>
          <p:cNvPr id="17412" name="Picture 4" descr="Risultati immagini per uomo che inietta drog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1911573"/>
            <a:ext cx="4762500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isultati immagini per dr.hous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357298"/>
            <a:ext cx="6410325" cy="3295651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1928794" y="428604"/>
            <a:ext cx="4973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WHO KNOWS THIS MAN?</a:t>
            </a:r>
            <a:endParaRPr lang="it-IT" sz="3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4869160"/>
            <a:ext cx="80010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CONTINUED ABUSE OF HYDROCODONE CAN CAUSE SHORT- AND LONG –TERM DAMAGE TO THE USER’S BODY AND MENTAL STATE. MANY PEOPLE WHO ABUSE HYDROCODONE PRODUCTS LIKE </a:t>
            </a:r>
            <a:r>
              <a:rPr lang="it-IT" sz="2000" b="1" dirty="0" smtClean="0"/>
              <a:t>VICODIN </a:t>
            </a:r>
            <a:r>
              <a:rPr lang="it-IT" sz="2000" dirty="0" smtClean="0"/>
              <a:t>ARE LOOKING FOR A EUPHORIC STATE OR A WAY TO NUMB THEIR PHYSICAL OR PSYCHOLOGICAL PAIN. 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258</Words>
  <Application>Microsoft Office PowerPoint</Application>
  <PresentationFormat>Pokaz na ekranie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Tema di Office</vt:lpstr>
      <vt:lpstr>ADDICTION TO MEDICINES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StudAsus1</dc:creator>
  <cp:lastModifiedBy>Maggies</cp:lastModifiedBy>
  <cp:revision>16</cp:revision>
  <dcterms:created xsi:type="dcterms:W3CDTF">2018-03-07T14:48:36Z</dcterms:created>
  <dcterms:modified xsi:type="dcterms:W3CDTF">2018-03-13T14:09:40Z</dcterms:modified>
</cp:coreProperties>
</file>