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71" r:id="rId6"/>
    <p:sldId id="259" r:id="rId7"/>
    <p:sldId id="260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90" d="100"/>
          <a:sy n="90" d="100"/>
        </p:scale>
        <p:origin x="-206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2018-03-08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9175743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2018-03-08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4038666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2018-03-08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91757436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2018-03-08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6738008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2018-03-08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23412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2018-03-08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88303625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2018-03-08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6180829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2018-03-08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44797292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2018-03-08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5083913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2018-03-08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15530444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2018-03-08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2490600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2018-03-08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67380084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2018-03-08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54508176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2018-03-08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4038666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2018-03-08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23412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2018-03-08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88303625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2018-03-08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6180829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2018-03-08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447972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2018-03-08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1553044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2018-03-08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2490600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2018-03-08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5450817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pPr/>
              <a:t>2018-03-08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pPr/>
              <a:t>2018-03-08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2575" y="2933700"/>
            <a:ext cx="9144000" cy="2387600"/>
          </a:xfrm>
        </p:spPr>
        <p:txBody>
          <a:bodyPr/>
          <a:lstStyle/>
          <a:p>
            <a:r>
              <a:rPr lang="pl-PL" sz="4000" b="1" dirty="0">
                <a:solidFill>
                  <a:srgbClr val="FFFFFF"/>
                </a:solidFill>
                <a:latin typeface="Times New Roman"/>
                <a:cs typeface="Times New Roman"/>
              </a:rPr>
              <a:t>Pogoń </a:t>
            </a:r>
            <a:r>
              <a:rPr lang="pl-PL" sz="4000" b="1" dirty="0">
                <a:solidFill>
                  <a:srgbClr val="FFFFFF"/>
                </a:solidFill>
                <a:latin typeface="Times New Roman"/>
                <a:ea typeface="Tahoma"/>
                <a:cs typeface="Times New Roman"/>
              </a:rPr>
              <a:t>Szczecin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52575" y="5467350"/>
            <a:ext cx="8803934" cy="19013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4000" b="1" dirty="0">
                <a:solidFill>
                  <a:srgbClr val="FFFFFF"/>
                </a:solidFill>
                <a:latin typeface="Times New Roman"/>
                <a:cs typeface="Times New Roman"/>
              </a:rPr>
              <a:t>Sebastian Rudol</a:t>
            </a:r>
            <a:endParaRPr lang="pl-PL"/>
          </a:p>
          <a:p>
            <a:r>
              <a:rPr lang="pl-PL" sz="4000" b="1" dirty="0">
                <a:solidFill>
                  <a:srgbClr val="FFFFFF"/>
                </a:solidFill>
                <a:latin typeface="Times New Roman"/>
                <a:cs typeface="Times New Roman"/>
              </a:rPr>
              <a:t>Łukasz Zwoliński</a:t>
            </a:r>
          </a:p>
        </p:txBody>
      </p:sp>
      <p:pic>
        <p:nvPicPr>
          <p:cNvPr id="4" name="Picture 2" descr="C:\Users\Maggies\Desktop\Erazmus+\Vizyta w Polsce\Erasmus grafika\erasmus-plus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937" y="209774"/>
            <a:ext cx="4085059" cy="9351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503171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F432E9-2339-4DAE-9EAD-C1EBE3B4D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400300"/>
            <a:ext cx="10515600" cy="1325563"/>
          </a:xfrm>
        </p:spPr>
        <p:txBody>
          <a:bodyPr/>
          <a:lstStyle/>
          <a:p>
            <a:pPr algn="ctr"/>
            <a:endParaRPr lang="pl-PL" sz="6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06208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315737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3F7152D-F2FC-4250-BF77-9E7460069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DCF2214-F2F4-4850-927B-D7A99FFAC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C340DE10-BDAD-4EEB-864B-DA2E014A6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42114" y="1304925"/>
            <a:ext cx="3932237" cy="381158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l-PL" sz="4000" dirty="0" err="1">
                <a:solidFill>
                  <a:srgbClr val="FFFFFF"/>
                </a:solidFill>
                <a:latin typeface="Times New Roman"/>
                <a:ea typeface="Helvetica"/>
                <a:cs typeface="Times New Roman"/>
              </a:rPr>
              <a:t>Relax</a:t>
            </a:r>
            <a:r>
              <a:rPr lang="pl-PL" sz="4000" dirty="0">
                <a:solidFill>
                  <a:srgbClr val="FFFFFF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4000" dirty="0" err="1">
                <a:solidFill>
                  <a:srgbClr val="FFFFFF"/>
                </a:solidFill>
                <a:latin typeface="Times New Roman"/>
                <a:ea typeface="Helvetica"/>
                <a:cs typeface="Times New Roman"/>
              </a:rPr>
              <a:t>is</a:t>
            </a:r>
            <a:r>
              <a:rPr lang="pl-PL" sz="4000" dirty="0">
                <a:solidFill>
                  <a:srgbClr val="FFFFFF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4000" dirty="0" err="1">
                <a:solidFill>
                  <a:srgbClr val="FFFFFF"/>
                </a:solidFill>
                <a:latin typeface="Times New Roman"/>
                <a:ea typeface="Helvetica"/>
                <a:cs typeface="Times New Roman"/>
              </a:rPr>
              <a:t>important</a:t>
            </a:r>
            <a:r>
              <a:rPr lang="pl-PL" sz="4000" dirty="0">
                <a:solidFill>
                  <a:srgbClr val="FFFFFF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4000" dirty="0" err="1">
                <a:solidFill>
                  <a:srgbClr val="FFFFFF"/>
                </a:solidFill>
                <a:latin typeface="Times New Roman"/>
                <a:ea typeface="Helvetica"/>
                <a:cs typeface="Times New Roman"/>
              </a:rPr>
              <a:t>too</a:t>
            </a:r>
            <a:r>
              <a:rPr lang="pl-PL" sz="4000" dirty="0">
                <a:solidFill>
                  <a:srgbClr val="FFFFFF"/>
                </a:solidFill>
                <a:latin typeface="Times New Roman"/>
                <a:ea typeface="Helvetica"/>
                <a:cs typeface="Times New Roman"/>
              </a:rPr>
              <a:t>. It </a:t>
            </a:r>
            <a:r>
              <a:rPr lang="pl-PL" sz="4000" dirty="0" err="1">
                <a:solidFill>
                  <a:srgbClr val="FFFFFF"/>
                </a:solidFill>
                <a:latin typeface="Times New Roman"/>
                <a:ea typeface="Helvetica"/>
                <a:cs typeface="Times New Roman"/>
              </a:rPr>
              <a:t>helps</a:t>
            </a:r>
            <a:r>
              <a:rPr lang="pl-PL" sz="4000" dirty="0">
                <a:solidFill>
                  <a:srgbClr val="FFFFFF"/>
                </a:solidFill>
                <a:latin typeface="Times New Roman"/>
                <a:ea typeface="Helvetica"/>
                <a:cs typeface="Times New Roman"/>
              </a:rPr>
              <a:t> to </a:t>
            </a:r>
            <a:r>
              <a:rPr lang="pl-PL" sz="4000" dirty="0" err="1">
                <a:solidFill>
                  <a:srgbClr val="FFFFFF"/>
                </a:solidFill>
                <a:latin typeface="Times New Roman"/>
                <a:ea typeface="Helvetica"/>
                <a:cs typeface="Times New Roman"/>
              </a:rPr>
              <a:t>neutralise</a:t>
            </a:r>
            <a:r>
              <a:rPr lang="pl-PL" sz="4000" dirty="0">
                <a:solidFill>
                  <a:srgbClr val="FFFFFF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4000" dirty="0" err="1">
                <a:solidFill>
                  <a:srgbClr val="FFFFFF"/>
                </a:solidFill>
                <a:latin typeface="Times New Roman"/>
                <a:ea typeface="Helvetica"/>
                <a:cs typeface="Times New Roman"/>
              </a:rPr>
              <a:t>sports</a:t>
            </a:r>
            <a:r>
              <a:rPr lang="pl-PL" sz="4000" dirty="0">
                <a:solidFill>
                  <a:srgbClr val="FFFFFF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4000" dirty="0" err="1">
                <a:solidFill>
                  <a:srgbClr val="FFFFFF"/>
                </a:solidFill>
                <a:latin typeface="Times New Roman"/>
                <a:ea typeface="Helvetica"/>
                <a:cs typeface="Times New Roman"/>
              </a:rPr>
              <a:t>injuries</a:t>
            </a:r>
            <a:r>
              <a:rPr lang="pl-PL" sz="4000" dirty="0">
                <a:solidFill>
                  <a:srgbClr val="FFFFFF"/>
                </a:solidFill>
                <a:latin typeface="Times New Roman"/>
                <a:ea typeface="Helvetica"/>
                <a:cs typeface="Times New Roman"/>
              </a:rPr>
              <a:t>. </a:t>
            </a:r>
            <a:endParaRPr lang="pl-PL" sz="4000">
              <a:solidFill>
                <a:srgbClr val="FFFFFF"/>
              </a:solidFill>
              <a:cs typeface="Calibri"/>
            </a:endParaRPr>
          </a:p>
          <a:p>
            <a:pPr algn="ctr"/>
            <a:endParaRPr lang="pl-PL" sz="4000" dirty="0">
              <a:solidFill>
                <a:srgbClr val="FFFFFF"/>
              </a:solidFill>
              <a:latin typeface="Times New Roman"/>
              <a:ea typeface="Helvetica"/>
              <a:cs typeface="Times New Roman"/>
            </a:endParaRPr>
          </a:p>
          <a:p>
            <a:pPr algn="ctr"/>
            <a:r>
              <a:rPr lang="pl-PL" sz="4000" dirty="0" err="1">
                <a:solidFill>
                  <a:srgbClr val="FFFFFF"/>
                </a:solidFill>
                <a:latin typeface="Times New Roman"/>
                <a:ea typeface="Helvetica"/>
                <a:cs typeface="Times New Roman"/>
              </a:rPr>
              <a:t>Doctors</a:t>
            </a:r>
            <a:r>
              <a:rPr lang="pl-PL" sz="4000" dirty="0">
                <a:solidFill>
                  <a:srgbClr val="FFFFFF"/>
                </a:solidFill>
                <a:latin typeface="Times New Roman"/>
                <a:ea typeface="Helvetica"/>
                <a:cs typeface="Times New Roman"/>
              </a:rPr>
              <a:t> and </a:t>
            </a:r>
            <a:r>
              <a:rPr lang="pl-PL" sz="4000" dirty="0" err="1">
                <a:solidFill>
                  <a:srgbClr val="FFFFFF"/>
                </a:solidFill>
                <a:latin typeface="Times New Roman"/>
                <a:ea typeface="Helvetica"/>
                <a:cs typeface="Times New Roman"/>
              </a:rPr>
              <a:t>massagers</a:t>
            </a:r>
            <a:r>
              <a:rPr lang="pl-PL" sz="4000" dirty="0">
                <a:solidFill>
                  <a:srgbClr val="FFFFFF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4000" dirty="0" err="1">
                <a:solidFill>
                  <a:srgbClr val="FFFFFF"/>
                </a:solidFill>
                <a:latin typeface="Times New Roman"/>
                <a:ea typeface="Helvetica"/>
                <a:cs typeface="Times New Roman"/>
              </a:rPr>
              <a:t>care</a:t>
            </a:r>
            <a:r>
              <a:rPr lang="pl-PL" sz="4000" dirty="0">
                <a:solidFill>
                  <a:srgbClr val="FFFFFF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4000" dirty="0" err="1">
                <a:solidFill>
                  <a:srgbClr val="FFFFFF"/>
                </a:solidFill>
                <a:latin typeface="Times New Roman"/>
                <a:ea typeface="Helvetica"/>
                <a:cs typeface="Times New Roman"/>
              </a:rPr>
              <a:t>about</a:t>
            </a:r>
            <a:r>
              <a:rPr lang="pl-PL" sz="4000" dirty="0">
                <a:solidFill>
                  <a:srgbClr val="FFFFFF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4000" dirty="0" err="1">
                <a:solidFill>
                  <a:srgbClr val="FFFFFF"/>
                </a:solidFill>
                <a:latin typeface="Times New Roman"/>
                <a:ea typeface="Helvetica"/>
                <a:cs typeface="Times New Roman"/>
              </a:rPr>
              <a:t>condition</a:t>
            </a:r>
            <a:r>
              <a:rPr lang="pl-PL" sz="4000" dirty="0">
                <a:solidFill>
                  <a:srgbClr val="FFFFFF"/>
                </a:solidFill>
                <a:latin typeface="Times New Roman"/>
                <a:ea typeface="Helvetica"/>
                <a:cs typeface="Times New Roman"/>
              </a:rPr>
              <a:t> of </a:t>
            </a:r>
            <a:r>
              <a:rPr lang="pl-PL" sz="4000" dirty="0" err="1">
                <a:solidFill>
                  <a:srgbClr val="FFFFFF"/>
                </a:solidFill>
                <a:latin typeface="Times New Roman"/>
                <a:ea typeface="Helvetica"/>
                <a:cs typeface="Times New Roman"/>
              </a:rPr>
              <a:t>footballer's</a:t>
            </a:r>
            <a:r>
              <a:rPr lang="pl-PL" sz="4000" dirty="0">
                <a:solidFill>
                  <a:srgbClr val="FFFFFF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4000" dirty="0" err="1">
                <a:solidFill>
                  <a:srgbClr val="FFFFFF"/>
                </a:solidFill>
                <a:latin typeface="Times New Roman"/>
                <a:ea typeface="Helvetica"/>
                <a:cs typeface="Times New Roman"/>
              </a:rPr>
              <a:t>organism</a:t>
            </a:r>
            <a:r>
              <a:rPr lang="pl-PL" sz="40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2978346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F37E709-3DCD-4296-B8CF-6BD4EA951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sz="6000" dirty="0" err="1">
                <a:solidFill>
                  <a:srgbClr val="002060"/>
                </a:solidFill>
                <a:latin typeface="Times New Roman"/>
                <a:cs typeface="Times New Roman"/>
              </a:rPr>
              <a:t>Drugs</a:t>
            </a:r>
            <a:endParaRPr lang="pl-PL">
              <a:solidFill>
                <a:srgbClr val="002060"/>
              </a:solidFill>
            </a:endParaRPr>
          </a:p>
        </p:txBody>
      </p:sp>
      <p:pic>
        <p:nvPicPr>
          <p:cNvPr id="5" name="Obraz 5" descr="Obraz zawierający znak, zewnętrzne, niebo, stop&#10;&#10;Opis wygenerowany przy bardzo wysokim poziomie pewności">
            <a:extLst>
              <a:ext uri="{FF2B5EF4-FFF2-40B4-BE49-F238E27FC236}">
                <a16:creationId xmlns="" xmlns:a16="http://schemas.microsoft.com/office/drawing/2014/main" id="{3DAF04E5-533D-4966-877D-3D3AE1E558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34125" y="1333774"/>
            <a:ext cx="4231251" cy="4235149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650C83F5-7408-4ADE-8E53-CDBEF4CC7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pl-PL" sz="2800" dirty="0">
                <a:solidFill>
                  <a:srgbClr val="002060"/>
                </a:solidFill>
                <a:cs typeface="Calibri"/>
              </a:rPr>
              <a:t> </a:t>
            </a:r>
            <a:r>
              <a:rPr lang="pl-PL" sz="2800" dirty="0" err="1">
                <a:solidFill>
                  <a:srgbClr val="002060"/>
                </a:solidFill>
                <a:cs typeface="Calibri"/>
              </a:rPr>
              <a:t>Alcohol</a:t>
            </a:r>
            <a:r>
              <a:rPr lang="pl-PL" sz="2800" dirty="0">
                <a:solidFill>
                  <a:srgbClr val="002060"/>
                </a:solidFill>
                <a:cs typeface="Calibri"/>
              </a:rPr>
              <a:t>, </a:t>
            </a:r>
            <a:r>
              <a:rPr lang="pl-PL" sz="2800" dirty="0" err="1">
                <a:solidFill>
                  <a:srgbClr val="002060"/>
                </a:solidFill>
                <a:cs typeface="Calibri"/>
              </a:rPr>
              <a:t>drugs</a:t>
            </a:r>
            <a:r>
              <a:rPr lang="pl-PL" sz="2800" dirty="0">
                <a:solidFill>
                  <a:srgbClr val="002060"/>
                </a:solidFill>
                <a:cs typeface="Calibri"/>
              </a:rPr>
              <a:t> and </a:t>
            </a:r>
            <a:r>
              <a:rPr lang="pl-PL" sz="2800" dirty="0" err="1">
                <a:solidFill>
                  <a:srgbClr val="002060"/>
                </a:solidFill>
                <a:cs typeface="Calibri"/>
              </a:rPr>
              <a:t>cigarettes</a:t>
            </a:r>
            <a:r>
              <a:rPr lang="pl-PL" sz="2800" dirty="0">
                <a:solidFill>
                  <a:srgbClr val="002060"/>
                </a:solidFill>
                <a:cs typeface="Calibri"/>
              </a:rPr>
              <a:t> </a:t>
            </a:r>
            <a:r>
              <a:rPr lang="pl-PL" sz="2800" dirty="0" err="1">
                <a:solidFill>
                  <a:srgbClr val="002060"/>
                </a:solidFill>
                <a:cs typeface="Calibri"/>
              </a:rPr>
              <a:t>shouldn't</a:t>
            </a:r>
            <a:r>
              <a:rPr lang="pl-PL" sz="2800" dirty="0">
                <a:solidFill>
                  <a:srgbClr val="002060"/>
                </a:solidFill>
                <a:cs typeface="Calibri"/>
              </a:rPr>
              <a:t> be a part of a </a:t>
            </a:r>
            <a:r>
              <a:rPr lang="pl-PL" sz="2800" dirty="0" err="1">
                <a:solidFill>
                  <a:srgbClr val="002060"/>
                </a:solidFill>
                <a:cs typeface="Calibri"/>
              </a:rPr>
              <a:t>footballer's</a:t>
            </a:r>
            <a:r>
              <a:rPr lang="pl-PL" sz="2800" dirty="0">
                <a:solidFill>
                  <a:srgbClr val="002060"/>
                </a:solidFill>
                <a:cs typeface="Calibri"/>
              </a:rPr>
              <a:t> life.</a:t>
            </a:r>
            <a:endParaRPr lang="pl-PL" dirty="0"/>
          </a:p>
          <a:p>
            <a:pPr algn="ctr"/>
            <a:r>
              <a:rPr lang="pl-PL" sz="2800" dirty="0">
                <a:solidFill>
                  <a:srgbClr val="002060"/>
                </a:solidFill>
                <a:cs typeface="Calibri"/>
              </a:rPr>
              <a:t> </a:t>
            </a:r>
            <a:r>
              <a:rPr lang="pl-PL" sz="2800" dirty="0" err="1">
                <a:solidFill>
                  <a:srgbClr val="002060"/>
                </a:solidFill>
                <a:cs typeface="Calibri"/>
              </a:rPr>
              <a:t>Consequence</a:t>
            </a:r>
            <a:r>
              <a:rPr lang="pl-PL" sz="2800" dirty="0">
                <a:solidFill>
                  <a:srgbClr val="002060"/>
                </a:solidFill>
                <a:cs typeface="Calibri"/>
              </a:rPr>
              <a:t> of </a:t>
            </a:r>
            <a:r>
              <a:rPr lang="pl-PL" sz="2800" dirty="0" err="1">
                <a:solidFill>
                  <a:srgbClr val="002060"/>
                </a:solidFill>
                <a:cs typeface="Calibri"/>
              </a:rPr>
              <a:t>using</a:t>
            </a:r>
            <a:r>
              <a:rPr lang="pl-PL" sz="2800" dirty="0">
                <a:solidFill>
                  <a:srgbClr val="002060"/>
                </a:solidFill>
                <a:cs typeface="Calibri"/>
              </a:rPr>
              <a:t> </a:t>
            </a:r>
            <a:r>
              <a:rPr lang="pl-PL" sz="2800" dirty="0" err="1">
                <a:solidFill>
                  <a:srgbClr val="002060"/>
                </a:solidFill>
                <a:cs typeface="Calibri"/>
              </a:rPr>
              <a:t>drugs</a:t>
            </a:r>
            <a:r>
              <a:rPr lang="pl-PL" sz="2800" dirty="0">
                <a:solidFill>
                  <a:srgbClr val="002060"/>
                </a:solidFill>
                <a:cs typeface="Calibri"/>
              </a:rPr>
              <a:t> </a:t>
            </a:r>
            <a:r>
              <a:rPr lang="pl-PL" sz="2800" dirty="0" err="1">
                <a:solidFill>
                  <a:srgbClr val="002060"/>
                </a:solidFill>
                <a:cs typeface="Calibri"/>
              </a:rPr>
              <a:t>is</a:t>
            </a:r>
            <a:r>
              <a:rPr lang="pl-PL" sz="2800" dirty="0">
                <a:solidFill>
                  <a:srgbClr val="002060"/>
                </a:solidFill>
                <a:cs typeface="Calibri"/>
              </a:rPr>
              <a:t> </a:t>
            </a:r>
            <a:r>
              <a:rPr lang="pl-PL" sz="2800" dirty="0" err="1">
                <a:solidFill>
                  <a:srgbClr val="002060"/>
                </a:solidFill>
                <a:cs typeface="Calibri"/>
              </a:rPr>
              <a:t>low</a:t>
            </a:r>
            <a:r>
              <a:rPr lang="pl-PL" sz="2800" dirty="0">
                <a:solidFill>
                  <a:srgbClr val="002060"/>
                </a:solidFill>
                <a:cs typeface="Calibri"/>
              </a:rPr>
              <a:t> </a:t>
            </a:r>
            <a:r>
              <a:rPr lang="pl-PL" sz="2800" dirty="0" err="1">
                <a:solidFill>
                  <a:srgbClr val="002060"/>
                </a:solidFill>
                <a:cs typeface="Calibri"/>
              </a:rPr>
              <a:t>level</a:t>
            </a:r>
            <a:r>
              <a:rPr lang="pl-PL" sz="2800" dirty="0">
                <a:solidFill>
                  <a:srgbClr val="002060"/>
                </a:solidFill>
                <a:cs typeface="Calibri"/>
              </a:rPr>
              <a:t> of </a:t>
            </a:r>
            <a:r>
              <a:rPr lang="pl-PL" sz="2800" dirty="0" err="1">
                <a:solidFill>
                  <a:srgbClr val="002060"/>
                </a:solidFill>
                <a:cs typeface="Calibri"/>
              </a:rPr>
              <a:t>condition</a:t>
            </a:r>
            <a:r>
              <a:rPr lang="pl-PL" sz="2800" dirty="0">
                <a:solidFill>
                  <a:srgbClr val="002060"/>
                </a:solidFill>
                <a:cs typeface="Calibri"/>
              </a:rPr>
              <a:t> and </a:t>
            </a:r>
            <a:r>
              <a:rPr lang="pl-PL" sz="2800" dirty="0" err="1">
                <a:solidFill>
                  <a:srgbClr val="002060"/>
                </a:solidFill>
                <a:cs typeface="Calibri"/>
              </a:rPr>
              <a:t>productivity</a:t>
            </a:r>
            <a:r>
              <a:rPr lang="pl-PL" sz="2800" dirty="0">
                <a:solidFill>
                  <a:srgbClr val="002060"/>
                </a:solidFill>
                <a:cs typeface="Calibri"/>
              </a:rPr>
              <a:t>. </a:t>
            </a:r>
            <a:r>
              <a:rPr lang="pl-PL" sz="2800" dirty="0" err="1">
                <a:solidFill>
                  <a:srgbClr val="002060"/>
                </a:solidFill>
                <a:cs typeface="Calibri"/>
              </a:rPr>
              <a:t>Our</a:t>
            </a:r>
            <a:r>
              <a:rPr lang="pl-PL" sz="2800" dirty="0">
                <a:solidFill>
                  <a:srgbClr val="002060"/>
                </a:solidFill>
                <a:cs typeface="Calibri"/>
              </a:rPr>
              <a:t> </a:t>
            </a:r>
            <a:r>
              <a:rPr lang="pl-PL" sz="2800" dirty="0" err="1" smtClean="0">
                <a:solidFill>
                  <a:srgbClr val="002060"/>
                </a:solidFill>
                <a:cs typeface="Calibri"/>
              </a:rPr>
              <a:t>guests</a:t>
            </a:r>
            <a:r>
              <a:rPr lang="pl-PL" sz="2800" dirty="0" smtClean="0">
                <a:solidFill>
                  <a:srgbClr val="002060"/>
                </a:solidFill>
                <a:cs typeface="Calibri"/>
              </a:rPr>
              <a:t> </a:t>
            </a:r>
            <a:r>
              <a:rPr lang="pl-PL" sz="2800" dirty="0" err="1">
                <a:solidFill>
                  <a:srgbClr val="002060"/>
                </a:solidFill>
                <a:cs typeface="Calibri"/>
              </a:rPr>
              <a:t>are</a:t>
            </a:r>
            <a:r>
              <a:rPr lang="pl-PL" sz="2800" dirty="0">
                <a:solidFill>
                  <a:srgbClr val="002060"/>
                </a:solidFill>
                <a:cs typeface="Calibri"/>
              </a:rPr>
              <a:t> </a:t>
            </a:r>
            <a:r>
              <a:rPr lang="pl-PL" sz="2800" dirty="0" err="1">
                <a:solidFill>
                  <a:srgbClr val="002060"/>
                </a:solidFill>
                <a:cs typeface="Calibri"/>
              </a:rPr>
              <a:t>against</a:t>
            </a:r>
            <a:r>
              <a:rPr lang="pl-PL" sz="2800" dirty="0">
                <a:solidFill>
                  <a:srgbClr val="002060"/>
                </a:solidFill>
                <a:cs typeface="Calibri"/>
              </a:rPr>
              <a:t> </a:t>
            </a:r>
            <a:r>
              <a:rPr lang="pl-PL" sz="2800" dirty="0" err="1">
                <a:solidFill>
                  <a:srgbClr val="002060"/>
                </a:solidFill>
                <a:cs typeface="Calibri"/>
              </a:rPr>
              <a:t>drugs</a:t>
            </a:r>
            <a:r>
              <a:rPr lang="pl-PL" sz="2800" dirty="0">
                <a:solidFill>
                  <a:srgbClr val="002060"/>
                </a:solidFill>
                <a:cs typeface="Calibri"/>
              </a:rPr>
              <a:t>. </a:t>
            </a:r>
            <a:r>
              <a:rPr lang="pl-PL" sz="2400" dirty="0">
                <a:solidFill>
                  <a:srgbClr val="002060"/>
                </a:solidFill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4898958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F97FEB3-04AE-4591-9478-C7F9F9422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5" descr="Obraz zawierający wewnątrz&#10;&#10;Opis wygenerowany przy bardzo wysokim poziomie pewności">
            <a:extLst>
              <a:ext uri="{FF2B5EF4-FFF2-40B4-BE49-F238E27FC236}">
                <a16:creationId xmlns="" xmlns:a16="http://schemas.microsoft.com/office/drawing/2014/main" id="{C6F84F05-9A1B-48AC-81AD-54CA644F3F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" y="3248025"/>
            <a:ext cx="4468037" cy="3358652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B960ABB3-2EE7-4D07-858F-D55AB4BE0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4875" y="1522652"/>
            <a:ext cx="3932237" cy="381158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32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Football </a:t>
            </a:r>
            <a:r>
              <a:rPr lang="pl-PL" sz="32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players</a:t>
            </a:r>
            <a:r>
              <a:rPr lang="pl-PL" sz="32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32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are</a:t>
            </a:r>
            <a:r>
              <a:rPr lang="pl-PL" sz="32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32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tested</a:t>
            </a:r>
            <a:r>
              <a:rPr lang="pl-PL" sz="32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to </a:t>
            </a:r>
            <a:r>
              <a:rPr lang="pl-PL" sz="32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see</a:t>
            </a:r>
            <a:r>
              <a:rPr lang="pl-PL" sz="32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32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whether</a:t>
            </a:r>
            <a:r>
              <a:rPr lang="pl-PL" sz="32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32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they</a:t>
            </a:r>
            <a:r>
              <a:rPr lang="pl-PL" sz="32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32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have</a:t>
            </a:r>
            <a:r>
              <a:rPr lang="pl-PL" sz="32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32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drugs</a:t>
            </a:r>
            <a:r>
              <a:rPr lang="pl-PL" sz="32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in </a:t>
            </a:r>
            <a:r>
              <a:rPr lang="pl-PL" sz="32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their</a:t>
            </a:r>
            <a:r>
              <a:rPr lang="pl-PL" sz="32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32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organisms</a:t>
            </a:r>
            <a:r>
              <a:rPr lang="pl-PL" sz="32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32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or</a:t>
            </a:r>
            <a:r>
              <a:rPr lang="pl-PL" sz="32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not.</a:t>
            </a:r>
          </a:p>
          <a:p>
            <a:r>
              <a:rPr lang="pl-PL" sz="32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 The </a:t>
            </a:r>
            <a:r>
              <a:rPr lang="pl-PL" sz="32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tests</a:t>
            </a:r>
            <a:r>
              <a:rPr lang="pl-PL" sz="32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32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aren’t</a:t>
            </a:r>
            <a:r>
              <a:rPr lang="pl-PL" sz="32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32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usually</a:t>
            </a:r>
            <a:r>
              <a:rPr lang="pl-PL" sz="32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32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announced</a:t>
            </a:r>
            <a:r>
              <a:rPr lang="pl-PL" sz="32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32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before</a:t>
            </a:r>
            <a:r>
              <a:rPr lang="pl-PL" sz="32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32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taking</a:t>
            </a:r>
            <a:r>
              <a:rPr lang="pl-PL" sz="32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32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them</a:t>
            </a:r>
            <a:r>
              <a:rPr lang="pl-PL" sz="32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.</a:t>
            </a:r>
            <a:endParaRPr lang="pl-PL" sz="32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Obraz 9">
            <a:extLst>
              <a:ext uri="{FF2B5EF4-FFF2-40B4-BE49-F238E27FC236}">
                <a16:creationId xmlns="" xmlns:a16="http://schemas.microsoft.com/office/drawing/2014/main" id="{E4D55D93-D09E-4F0C-8C88-080841646B9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34375" y="152400"/>
            <a:ext cx="3762048" cy="21194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47281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24524AB-06F8-4239-A200-4C0255D6F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D66F7C8-A4CF-4F64-8C53-1E33A26C3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0" y="217170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pl-PL" dirty="0"/>
          </a:p>
          <a:p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endParaRPr lang="en-US" dirty="0"/>
          </a:p>
          <a:p>
            <a:endParaRPr lang="pl-PL" dirty="0">
              <a:cs typeface="Calibri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46FD05F1-F51D-4742-B601-EFECA317CC82}"/>
              </a:ext>
            </a:extLst>
          </p:cNvPr>
          <p:cNvSpPr txBox="1"/>
          <p:nvPr/>
        </p:nvSpPr>
        <p:spPr>
          <a:xfrm>
            <a:off x="4724400" y="3193211"/>
            <a:ext cx="2743200" cy="45720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/>
              <a:t>Kliknij, aby dodać tekst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839C5FF2-5A96-43D1-9F5A-8F1C54F7ACE6}"/>
              </a:ext>
            </a:extLst>
          </p:cNvPr>
          <p:cNvSpPr txBox="1"/>
          <p:nvPr/>
        </p:nvSpPr>
        <p:spPr>
          <a:xfrm>
            <a:off x="831011" y="1431985"/>
            <a:ext cx="10527840" cy="39703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3600" dirty="0" err="1">
                <a:solidFill>
                  <a:srgbClr val="002060"/>
                </a:solidFill>
                <a:latin typeface="Times New Roman"/>
                <a:cs typeface="Times New Roman"/>
              </a:rPr>
              <a:t>Really</a:t>
            </a:r>
            <a:r>
              <a:rPr lang="pl-PL" sz="36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cs typeface="Times New Roman"/>
              </a:rPr>
              <a:t>tight</a:t>
            </a:r>
            <a:r>
              <a:rPr lang="pl-PL" sz="36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cs typeface="Times New Roman"/>
              </a:rPr>
              <a:t>schedule</a:t>
            </a:r>
            <a:r>
              <a:rPr lang="pl-PL" sz="3600" dirty="0">
                <a:solidFill>
                  <a:srgbClr val="002060"/>
                </a:solidFill>
                <a:latin typeface="Times New Roman"/>
                <a:cs typeface="Times New Roman"/>
              </a:rPr>
              <a:t>,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cs typeface="Times New Roman"/>
              </a:rPr>
              <a:t>planned</a:t>
            </a:r>
            <a:r>
              <a:rPr lang="pl-PL" sz="36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cs typeface="Times New Roman"/>
              </a:rPr>
              <a:t>whole</a:t>
            </a:r>
            <a:r>
              <a:rPr lang="pl-PL" sz="36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cs typeface="Times New Roman"/>
              </a:rPr>
              <a:t>day</a:t>
            </a:r>
            <a:r>
              <a:rPr lang="pl-PL" sz="3600" dirty="0">
                <a:solidFill>
                  <a:srgbClr val="002060"/>
                </a:solidFill>
                <a:latin typeface="Times New Roman"/>
                <a:cs typeface="Times New Roman"/>
              </a:rPr>
              <a:t>.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cs typeface="Times New Roman"/>
              </a:rPr>
              <a:t>Strict</a:t>
            </a:r>
            <a:r>
              <a:rPr lang="pl-PL" sz="3600" dirty="0">
                <a:solidFill>
                  <a:srgbClr val="002060"/>
                </a:solidFill>
                <a:latin typeface="Times New Roman"/>
                <a:cs typeface="Times New Roman"/>
              </a:rPr>
              <a:t> diet and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cs typeface="Times New Roman"/>
              </a:rPr>
              <a:t>challenging</a:t>
            </a:r>
            <a:r>
              <a:rPr lang="pl-PL" sz="36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cs typeface="Times New Roman"/>
              </a:rPr>
              <a:t>workouts</a:t>
            </a:r>
            <a:r>
              <a:rPr lang="pl-PL" sz="3600" dirty="0">
                <a:solidFill>
                  <a:srgbClr val="002060"/>
                </a:solidFill>
                <a:latin typeface="Times New Roman"/>
                <a:cs typeface="Times New Roman"/>
              </a:rPr>
              <a:t>..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cs typeface="Times New Roman"/>
              </a:rPr>
              <a:t>all</a:t>
            </a:r>
            <a:r>
              <a:rPr lang="pl-PL" sz="36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cs typeface="Times New Roman"/>
              </a:rPr>
              <a:t>those</a:t>
            </a:r>
            <a:r>
              <a:rPr lang="pl-PL" sz="36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cs typeface="Times New Roman"/>
              </a:rPr>
              <a:t>things</a:t>
            </a:r>
            <a:r>
              <a:rPr lang="pl-PL" sz="36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cs typeface="Times New Roman"/>
              </a:rPr>
              <a:t>have</a:t>
            </a:r>
            <a:r>
              <a:rPr lang="pl-PL" sz="3600" dirty="0">
                <a:solidFill>
                  <a:srgbClr val="002060"/>
                </a:solidFill>
                <a:latin typeface="Times New Roman"/>
                <a:cs typeface="Times New Roman"/>
              </a:rPr>
              <a:t> a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cs typeface="Times New Roman"/>
              </a:rPr>
              <a:t>huge</a:t>
            </a:r>
            <a:r>
              <a:rPr lang="pl-PL" sz="3600" dirty="0">
                <a:solidFill>
                  <a:srgbClr val="002060"/>
                </a:solidFill>
                <a:latin typeface="Times New Roman"/>
                <a:cs typeface="Times New Roman"/>
              </a:rPr>
              <a:t> influence on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cs typeface="Times New Roman"/>
              </a:rPr>
              <a:t>their</a:t>
            </a:r>
            <a:r>
              <a:rPr lang="pl-PL" sz="36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cs typeface="Times New Roman"/>
              </a:rPr>
              <a:t>private</a:t>
            </a:r>
            <a:r>
              <a:rPr lang="pl-PL" sz="36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cs typeface="Times New Roman"/>
              </a:rPr>
              <a:t>lives</a:t>
            </a:r>
            <a:r>
              <a:rPr lang="pl-PL" sz="3600" dirty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lang="pl-PL" sz="3600" dirty="0">
              <a:cs typeface="Calibri"/>
            </a:endParaRPr>
          </a:p>
          <a:p>
            <a:pPr algn="ctr"/>
            <a:endParaRPr lang="pl-PL" sz="36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algn="ctr"/>
            <a:r>
              <a:rPr lang="pl-PL" sz="3600" dirty="0">
                <a:solidFill>
                  <a:srgbClr val="002060"/>
                </a:solidFill>
                <a:latin typeface="Times New Roman"/>
                <a:cs typeface="Times New Roman"/>
              </a:rPr>
              <a:t> 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cs typeface="Times New Roman"/>
              </a:rPr>
              <a:t>Crisis</a:t>
            </a:r>
            <a:r>
              <a:rPr lang="pl-PL" sz="3600" dirty="0">
                <a:solidFill>
                  <a:srgbClr val="002060"/>
                </a:solidFill>
                <a:latin typeface="Times New Roman"/>
                <a:cs typeface="Times New Roman"/>
              </a:rPr>
              <a:t> and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cs typeface="Times New Roman"/>
              </a:rPr>
              <a:t>being</a:t>
            </a:r>
            <a:r>
              <a:rPr lang="pl-PL" sz="36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cs typeface="Times New Roman"/>
              </a:rPr>
              <a:t>reluctant</a:t>
            </a:r>
            <a:r>
              <a:rPr lang="pl-PL" sz="36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cs typeface="Times New Roman"/>
              </a:rPr>
              <a:t>are</a:t>
            </a:r>
            <a:r>
              <a:rPr lang="pl-PL" sz="3600" dirty="0">
                <a:solidFill>
                  <a:srgbClr val="002060"/>
                </a:solidFill>
                <a:latin typeface="Times New Roman"/>
                <a:cs typeface="Times New Roman"/>
              </a:rPr>
              <a:t> the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cs typeface="Times New Roman"/>
              </a:rPr>
              <a:t>things</a:t>
            </a:r>
            <a:r>
              <a:rPr lang="pl-PL" sz="36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cs typeface="Times New Roman"/>
              </a:rPr>
              <a:t>that</a:t>
            </a:r>
            <a:r>
              <a:rPr lang="pl-PL" sz="36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cs typeface="Times New Roman"/>
              </a:rPr>
              <a:t>appear</a:t>
            </a:r>
            <a:r>
              <a:rPr lang="pl-PL" sz="36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cs typeface="Times New Roman"/>
              </a:rPr>
              <a:t>really</a:t>
            </a:r>
            <a:r>
              <a:rPr lang="pl-PL" sz="36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cs typeface="Times New Roman"/>
              </a:rPr>
              <a:t>frequently</a:t>
            </a:r>
            <a:r>
              <a:rPr lang="pl-PL" sz="3600" dirty="0">
                <a:solidFill>
                  <a:srgbClr val="002060"/>
                </a:solidFill>
                <a:latin typeface="Times New Roman"/>
                <a:cs typeface="Times New Roman"/>
              </a:rPr>
              <a:t> but hard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cs typeface="Times New Roman"/>
              </a:rPr>
              <a:t>work</a:t>
            </a:r>
            <a:r>
              <a:rPr lang="pl-PL" sz="3600" dirty="0">
                <a:solidFill>
                  <a:srgbClr val="002060"/>
                </a:solidFill>
                <a:latin typeface="Times New Roman"/>
                <a:cs typeface="Times New Roman"/>
              </a:rPr>
              <a:t> and engagement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cs typeface="Times New Roman"/>
              </a:rPr>
              <a:t>guarantee</a:t>
            </a:r>
            <a:r>
              <a:rPr lang="pl-PL" sz="3600" dirty="0">
                <a:solidFill>
                  <a:srgbClr val="002060"/>
                </a:solidFill>
                <a:latin typeface="Times New Roman"/>
                <a:cs typeface="Times New Roman"/>
              </a:rPr>
              <a:t> the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cs typeface="Times New Roman"/>
              </a:rPr>
              <a:t>players</a:t>
            </a:r>
            <a:r>
              <a:rPr lang="pl-PL" sz="36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cs typeface="Times New Roman"/>
              </a:rPr>
              <a:t>success</a:t>
            </a:r>
            <a:r>
              <a:rPr lang="pl-PL" sz="3600" dirty="0">
                <a:solidFill>
                  <a:srgbClr val="002060"/>
                </a:solidFill>
                <a:latin typeface="Times New Roman"/>
                <a:cs typeface="Times New Roman"/>
              </a:rPr>
              <a:t> and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cs typeface="Times New Roman"/>
              </a:rPr>
              <a:t>victory</a:t>
            </a:r>
            <a:r>
              <a:rPr lang="pl-PL" sz="3600" dirty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lang="pl-PL" sz="3600"/>
          </a:p>
        </p:txBody>
      </p:sp>
    </p:spTree>
    <p:extLst>
      <p:ext uri="{BB962C8B-B14F-4D97-AF65-F5344CB8AC3E}">
        <p14:creationId xmlns="" xmlns:p14="http://schemas.microsoft.com/office/powerpoint/2010/main" val="25925329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1B27BCD-BD84-44AF-ABD4-4EC47128C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875" y="5410200"/>
            <a:ext cx="10515600" cy="1325563"/>
          </a:xfrm>
        </p:spPr>
        <p:txBody>
          <a:bodyPr/>
          <a:lstStyle/>
          <a:p>
            <a:r>
              <a:rPr lang="pl-PL" sz="5400" dirty="0">
                <a:solidFill>
                  <a:srgbClr val="FFFFFF"/>
                </a:solidFill>
                <a:latin typeface="Times New Roman"/>
                <a:cs typeface="Times New Roman"/>
              </a:rPr>
              <a:t>"Football </a:t>
            </a:r>
            <a:r>
              <a:rPr lang="pl-PL" sz="5400" dirty="0" err="1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lang="pl-PL" sz="5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pl-PL" sz="5400" dirty="0" err="1">
                <a:solidFill>
                  <a:srgbClr val="FFFFFF"/>
                </a:solidFill>
                <a:latin typeface="Times New Roman"/>
                <a:cs typeface="Times New Roman"/>
              </a:rPr>
              <a:t>our</a:t>
            </a:r>
            <a:r>
              <a:rPr lang="pl-PL" sz="5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pl-PL" sz="5400" dirty="0" err="1">
                <a:solidFill>
                  <a:srgbClr val="FFFFFF"/>
                </a:solidFill>
                <a:latin typeface="Times New Roman"/>
                <a:cs typeface="Times New Roman"/>
              </a:rPr>
              <a:t>whole</a:t>
            </a:r>
            <a:r>
              <a:rPr lang="pl-PL" sz="5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pl-PL" sz="5400" dirty="0" err="1">
                <a:solidFill>
                  <a:srgbClr val="FFFFFF"/>
                </a:solidFill>
                <a:latin typeface="Times New Roman"/>
                <a:cs typeface="Times New Roman"/>
              </a:rPr>
              <a:t>world</a:t>
            </a:r>
            <a:r>
              <a:rPr lang="pl-PL" sz="5400" dirty="0">
                <a:solidFill>
                  <a:srgbClr val="FFFFFF"/>
                </a:solidFill>
                <a:latin typeface="Times New Roman"/>
                <a:cs typeface="Times New Roman"/>
              </a:rPr>
              <a:t>"</a:t>
            </a:r>
          </a:p>
        </p:txBody>
      </p:sp>
    </p:spTree>
    <p:extLst>
      <p:ext uri="{BB962C8B-B14F-4D97-AF65-F5344CB8AC3E}">
        <p14:creationId xmlns="" xmlns:p14="http://schemas.microsoft.com/office/powerpoint/2010/main" val="24027373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>
            <a:extLst>
              <a:ext uri="{FF2B5EF4-FFF2-40B4-BE49-F238E27FC236}">
                <a16:creationId xmlns="" xmlns:a16="http://schemas.microsoft.com/office/drawing/2014/main" id="{F69CEC5E-603C-4739-A7E9-E15E938A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88" y="457200"/>
            <a:ext cx="3932237" cy="1600200"/>
          </a:xfr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sz="4800" dirty="0">
                <a:solidFill>
                  <a:srgbClr val="FFFFFF"/>
                </a:solidFill>
                <a:latin typeface="Times New Roman"/>
                <a:cs typeface="Times New Roman"/>
              </a:rPr>
              <a:t>Sebastian Rudol</a:t>
            </a:r>
          </a:p>
        </p:txBody>
      </p:sp>
      <p:pic>
        <p:nvPicPr>
          <p:cNvPr id="21" name="Obraz 21" descr="Obraz zawierający osoba, zewnętrzne, trawa, zawody lekkoatletyczne&#10;&#10;Opis wygenerowany przy bardzo wysokim poziomie pewności">
            <a:extLst>
              <a:ext uri="{FF2B5EF4-FFF2-40B4-BE49-F238E27FC236}">
                <a16:creationId xmlns="" xmlns:a16="http://schemas.microsoft.com/office/drawing/2014/main" id="{D1220B74-0A4F-49BC-AE54-E6510E8CC1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219825" y="180975"/>
            <a:ext cx="4334845" cy="64906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Symbol zastępczy tekstu 13">
            <a:extLst>
              <a:ext uri="{FF2B5EF4-FFF2-40B4-BE49-F238E27FC236}">
                <a16:creationId xmlns="" xmlns:a16="http://schemas.microsoft.com/office/drawing/2014/main" id="{835E62F5-131D-43E9-9F15-C8046DBE1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850" y="2343150"/>
            <a:ext cx="4386421" cy="4132905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sz="3200" dirty="0">
                <a:solidFill>
                  <a:srgbClr val="FFFFFF"/>
                </a:solidFill>
                <a:latin typeface="Times New Roman"/>
                <a:cs typeface="Times New Roman"/>
              </a:rPr>
              <a:t>He </a:t>
            </a:r>
            <a:r>
              <a:rPr lang="pl-PL" sz="3200" dirty="0" err="1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lang="pl-PL" sz="3200" dirty="0">
                <a:solidFill>
                  <a:srgbClr val="FFFFFF"/>
                </a:solidFill>
                <a:latin typeface="Times New Roman"/>
                <a:cs typeface="Times New Roman"/>
              </a:rPr>
              <a:t> 22 </a:t>
            </a:r>
            <a:r>
              <a:rPr lang="pl-PL" sz="3200" dirty="0" err="1">
                <a:solidFill>
                  <a:srgbClr val="FFFFFF"/>
                </a:solidFill>
                <a:latin typeface="Times New Roman"/>
                <a:cs typeface="Times New Roman"/>
              </a:rPr>
              <a:t>years</a:t>
            </a:r>
            <a:r>
              <a:rPr lang="pl-PL"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pl-PL" sz="3200" dirty="0" err="1">
                <a:solidFill>
                  <a:srgbClr val="FFFFFF"/>
                </a:solidFill>
                <a:latin typeface="Times New Roman"/>
                <a:cs typeface="Times New Roman"/>
              </a:rPr>
              <a:t>old</a:t>
            </a:r>
            <a:r>
              <a:rPr lang="pl-PL" sz="3200" dirty="0">
                <a:solidFill>
                  <a:srgbClr val="FFFFFF"/>
                </a:solidFill>
                <a:latin typeface="Times New Roman"/>
                <a:cs typeface="Times New Roman"/>
              </a:rPr>
              <a:t> and </a:t>
            </a:r>
            <a:r>
              <a:rPr lang="pl-PL" sz="3200" dirty="0" err="1">
                <a:solidFill>
                  <a:srgbClr val="FFFFFF"/>
                </a:solidFill>
                <a:latin typeface="Times New Roman"/>
                <a:cs typeface="Times New Roman"/>
              </a:rPr>
              <a:t>he's</a:t>
            </a:r>
            <a:r>
              <a:rPr lang="pl-PL" sz="3200" dirty="0">
                <a:solidFill>
                  <a:srgbClr val="FFFFFF"/>
                </a:solidFill>
                <a:latin typeface="Times New Roman"/>
                <a:cs typeface="Times New Roman"/>
              </a:rPr>
              <a:t> a </a:t>
            </a:r>
            <a:r>
              <a:rPr lang="pl-PL" sz="3200" dirty="0" err="1">
                <a:solidFill>
                  <a:srgbClr val="FFFFFF"/>
                </a:solidFill>
                <a:latin typeface="Times New Roman"/>
                <a:cs typeface="Times New Roman"/>
              </a:rPr>
              <a:t>Polish</a:t>
            </a:r>
            <a:r>
              <a:rPr lang="pl-PL" sz="3200" dirty="0">
                <a:solidFill>
                  <a:srgbClr val="FFFFFF"/>
                </a:solidFill>
                <a:latin typeface="Times New Roman"/>
                <a:cs typeface="Times New Roman"/>
              </a:rPr>
              <a:t> football </a:t>
            </a:r>
            <a:r>
              <a:rPr lang="pl-PL" sz="3200" dirty="0" err="1">
                <a:solidFill>
                  <a:srgbClr val="FFFFFF"/>
                </a:solidFill>
                <a:latin typeface="Times New Roman"/>
                <a:cs typeface="Times New Roman"/>
              </a:rPr>
              <a:t>player</a:t>
            </a:r>
            <a:r>
              <a:rPr lang="pl-PL" sz="3200" dirty="0">
                <a:solidFill>
                  <a:srgbClr val="FFFFFF"/>
                </a:solidFill>
                <a:latin typeface="Times New Roman"/>
                <a:cs typeface="Times New Roman"/>
              </a:rPr>
              <a:t>. He </a:t>
            </a:r>
            <a:r>
              <a:rPr lang="pl-PL" sz="3200" dirty="0" err="1">
                <a:solidFill>
                  <a:srgbClr val="FFFFFF"/>
                </a:solidFill>
                <a:latin typeface="Times New Roman"/>
                <a:cs typeface="Times New Roman"/>
              </a:rPr>
              <a:t>plays</a:t>
            </a:r>
            <a:r>
              <a:rPr lang="pl-PL" sz="3200" dirty="0">
                <a:solidFill>
                  <a:srgbClr val="FFFFFF"/>
                </a:solidFill>
                <a:latin typeface="Times New Roman"/>
                <a:cs typeface="Times New Roman"/>
              </a:rPr>
              <a:t> in </a:t>
            </a:r>
            <a:r>
              <a:rPr lang="pl-PL" sz="3200" dirty="0" err="1">
                <a:solidFill>
                  <a:srgbClr val="FFFFFF"/>
                </a:solidFill>
                <a:latin typeface="Times New Roman"/>
                <a:cs typeface="Times New Roman"/>
              </a:rPr>
              <a:t>Polish</a:t>
            </a:r>
            <a:r>
              <a:rPr lang="pl-PL" sz="3200" dirty="0">
                <a:solidFill>
                  <a:srgbClr val="FFFFFF"/>
                </a:solidFill>
                <a:latin typeface="Times New Roman"/>
                <a:cs typeface="Times New Roman"/>
              </a:rPr>
              <a:t> club Pogoń Szczecin.</a:t>
            </a:r>
            <a:endParaRPr lang="pl-PL"/>
          </a:p>
          <a:p>
            <a:pPr algn="ctr"/>
            <a:endParaRPr lang="pl-PL" sz="32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pl-PL" sz="3200" dirty="0">
                <a:solidFill>
                  <a:srgbClr val="FFFFFF"/>
                </a:solidFill>
                <a:latin typeface="Times New Roman"/>
                <a:cs typeface="Times New Roman"/>
              </a:rPr>
              <a:t>He was a student in </a:t>
            </a:r>
            <a:r>
              <a:rPr lang="pl-PL" sz="3200" dirty="0" err="1">
                <a:solidFill>
                  <a:srgbClr val="FFFFFF"/>
                </a:solidFill>
                <a:latin typeface="Times New Roman"/>
                <a:cs typeface="Times New Roman"/>
              </a:rPr>
              <a:t>our</a:t>
            </a:r>
            <a:r>
              <a:rPr lang="pl-PL"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pl-PL" sz="3200" dirty="0" err="1">
                <a:solidFill>
                  <a:srgbClr val="FFFFFF"/>
                </a:solidFill>
                <a:latin typeface="Times New Roman"/>
                <a:cs typeface="Times New Roman"/>
              </a:rPr>
              <a:t>school</a:t>
            </a:r>
            <a:r>
              <a:rPr lang="pl-PL" sz="32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7715749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CA2A96F-B9D9-429C-B41B-5F971AAB7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457200"/>
            <a:ext cx="3762375" cy="144924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sz="4800" dirty="0">
                <a:latin typeface="Times New Roman"/>
                <a:cs typeface="Times New Roman"/>
              </a:rPr>
              <a:t>Łukasz Zwoliński</a:t>
            </a:r>
          </a:p>
        </p:txBody>
      </p:sp>
      <p:pic>
        <p:nvPicPr>
          <p:cNvPr id="5" name="Obraz 5" descr="Obraz zawierający osoba, zewnętrzne, trawa, mężczyzna&#10;&#10;Opis wygenerowany przy bardzo wysokim poziomie pewności">
            <a:extLst>
              <a:ext uri="{FF2B5EF4-FFF2-40B4-BE49-F238E27FC236}">
                <a16:creationId xmlns="" xmlns:a16="http://schemas.microsoft.com/office/drawing/2014/main" id="{17F298BF-FAA6-4486-A737-B1093F48B6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43625" y="171450"/>
            <a:ext cx="4258148" cy="63729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210E9488-4030-4E8C-B828-E5B3BA63F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415" y="2228850"/>
            <a:ext cx="3440847" cy="322683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3200" dirty="0" err="1">
                <a:latin typeface="Times New Roman"/>
                <a:cs typeface="Times New Roman"/>
              </a:rPr>
              <a:t>He's</a:t>
            </a:r>
            <a:r>
              <a:rPr lang="pl-PL" sz="3200" dirty="0">
                <a:latin typeface="Times New Roman"/>
                <a:cs typeface="Times New Roman"/>
              </a:rPr>
              <a:t> 25 </a:t>
            </a:r>
            <a:r>
              <a:rPr lang="pl-PL" sz="3200" dirty="0" err="1">
                <a:latin typeface="Times New Roman"/>
                <a:cs typeface="Times New Roman"/>
              </a:rPr>
              <a:t>years</a:t>
            </a:r>
            <a:r>
              <a:rPr lang="pl-PL" sz="3200" dirty="0">
                <a:latin typeface="Times New Roman"/>
                <a:cs typeface="Times New Roman"/>
              </a:rPr>
              <a:t> </a:t>
            </a:r>
            <a:r>
              <a:rPr lang="pl-PL" sz="3200" dirty="0" err="1">
                <a:latin typeface="Times New Roman"/>
                <a:cs typeface="Times New Roman"/>
              </a:rPr>
              <a:t>old</a:t>
            </a:r>
            <a:r>
              <a:rPr lang="pl-PL" sz="3200" dirty="0">
                <a:latin typeface="Times New Roman"/>
                <a:cs typeface="Times New Roman"/>
              </a:rPr>
              <a:t>. He </a:t>
            </a:r>
            <a:r>
              <a:rPr lang="pl-PL" sz="3200" dirty="0" err="1">
                <a:latin typeface="Times New Roman"/>
                <a:cs typeface="Times New Roman"/>
              </a:rPr>
              <a:t>plays</a:t>
            </a:r>
            <a:r>
              <a:rPr lang="pl-PL" sz="3200" dirty="0">
                <a:latin typeface="Times New Roman"/>
                <a:cs typeface="Times New Roman"/>
              </a:rPr>
              <a:t> in </a:t>
            </a:r>
            <a:r>
              <a:rPr lang="pl-PL" sz="3200" dirty="0" err="1">
                <a:latin typeface="Times New Roman"/>
                <a:cs typeface="Times New Roman"/>
              </a:rPr>
              <a:t>Polish</a:t>
            </a:r>
            <a:r>
              <a:rPr lang="pl-PL" sz="3200" dirty="0">
                <a:latin typeface="Times New Roman"/>
                <a:cs typeface="Times New Roman"/>
              </a:rPr>
              <a:t> club Pogoń Szczecin.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638723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2CA018E-167C-4DA8-9EBA-A971DEAE3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2653238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2702332-66CF-471B-88AA-E4AE8011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5057775"/>
            <a:ext cx="10515600" cy="1325563"/>
          </a:xfrm>
        </p:spPr>
        <p:txBody>
          <a:bodyPr>
            <a:normAutofit fontScale="90000"/>
          </a:bodyPr>
          <a:lstStyle/>
          <a:p>
            <a:endParaRPr lang="pl-PL"/>
          </a:p>
          <a:p>
            <a:endParaRPr lang="pl-PL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r>
              <a:rPr lang="pl-PL" dirty="0">
                <a:solidFill>
                  <a:srgbClr val="FFFFFF"/>
                </a:solidFill>
                <a:latin typeface="Times New Roman"/>
                <a:cs typeface="Times New Roman"/>
              </a:rPr>
              <a:t>5th of </a:t>
            </a:r>
            <a:r>
              <a:rPr lang="pl-PL" dirty="0" err="1">
                <a:solidFill>
                  <a:srgbClr val="FFFFFF"/>
                </a:solidFill>
                <a:latin typeface="Times New Roman"/>
                <a:cs typeface="Times New Roman"/>
              </a:rPr>
              <a:t>February</a:t>
            </a:r>
            <a:r>
              <a:rPr lang="pl-PL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pl-PL" dirty="0" err="1">
                <a:solidFill>
                  <a:srgbClr val="FFFFFF"/>
                </a:solidFill>
                <a:latin typeface="Times New Roman"/>
                <a:cs typeface="Times New Roman"/>
              </a:rPr>
              <a:t>during</a:t>
            </a:r>
            <a:r>
              <a:rPr lang="pl-PL" dirty="0">
                <a:solidFill>
                  <a:srgbClr val="FFFFFF"/>
                </a:solidFill>
                <a:latin typeface="Times New Roman"/>
                <a:cs typeface="Times New Roman"/>
              </a:rPr>
              <a:t> the </a:t>
            </a:r>
            <a:r>
              <a:rPr lang="pl-PL" dirty="0" err="1">
                <a:solidFill>
                  <a:srgbClr val="FFFFFF"/>
                </a:solidFill>
                <a:latin typeface="Times New Roman"/>
                <a:cs typeface="Times New Roman"/>
              </a:rPr>
              <a:t>meeting</a:t>
            </a:r>
            <a:r>
              <a:rPr lang="pl-PL" dirty="0">
                <a:solidFill>
                  <a:srgbClr val="FFFFFF"/>
                </a:solidFill>
                <a:latin typeface="Times New Roman"/>
                <a:cs typeface="Times New Roman"/>
              </a:rPr>
              <a:t> with </a:t>
            </a:r>
            <a:r>
              <a:rPr lang="pl-PL" dirty="0" err="1">
                <a:solidFill>
                  <a:srgbClr val="FFFFFF"/>
                </a:solidFill>
                <a:latin typeface="Times New Roman"/>
                <a:cs typeface="Times New Roman"/>
              </a:rPr>
              <a:t>footballers</a:t>
            </a:r>
            <a:r>
              <a:rPr lang="pl-PL" dirty="0">
                <a:solidFill>
                  <a:srgbClr val="FFFFFF"/>
                </a:solidFill>
                <a:latin typeface="Times New Roman"/>
                <a:cs typeface="Times New Roman"/>
              </a:rPr>
              <a:t> of Pogoń Szczecin we </a:t>
            </a:r>
            <a:r>
              <a:rPr lang="pl-PL" dirty="0" err="1">
                <a:solidFill>
                  <a:srgbClr val="FFFFFF"/>
                </a:solidFill>
                <a:latin typeface="Times New Roman"/>
                <a:cs typeface="Times New Roman"/>
              </a:rPr>
              <a:t>found</a:t>
            </a:r>
            <a:r>
              <a:rPr lang="pl-PL" dirty="0">
                <a:solidFill>
                  <a:srgbClr val="FFFFFF"/>
                </a:solidFill>
                <a:latin typeface="Times New Roman"/>
                <a:cs typeface="Times New Roman"/>
              </a:rPr>
              <a:t> out </a:t>
            </a:r>
            <a:r>
              <a:rPr lang="pl-PL" dirty="0" err="1">
                <a:solidFill>
                  <a:srgbClr val="FFFFFF"/>
                </a:solidFill>
                <a:latin typeface="Times New Roman"/>
                <a:cs typeface="Times New Roman"/>
              </a:rPr>
              <a:t>about</a:t>
            </a:r>
            <a:r>
              <a:rPr lang="pl-PL" dirty="0">
                <a:solidFill>
                  <a:srgbClr val="FFFFFF"/>
                </a:solidFill>
                <a:latin typeface="Times New Roman"/>
                <a:cs typeface="Times New Roman"/>
              </a:rPr>
              <a:t> a lot of </a:t>
            </a:r>
            <a:r>
              <a:rPr lang="pl-PL" dirty="0" err="1">
                <a:solidFill>
                  <a:srgbClr val="FFFFFF"/>
                </a:solidFill>
                <a:latin typeface="Times New Roman"/>
                <a:cs typeface="Times New Roman"/>
              </a:rPr>
              <a:t>facts</a:t>
            </a:r>
            <a:r>
              <a:rPr lang="pl-PL" dirty="0">
                <a:solidFill>
                  <a:srgbClr val="FFFFFF"/>
                </a:solidFill>
                <a:latin typeface="Times New Roman"/>
                <a:cs typeface="Times New Roman"/>
              </a:rPr>
              <a:t> from </a:t>
            </a:r>
            <a:r>
              <a:rPr lang="pl-PL" dirty="0" err="1">
                <a:solidFill>
                  <a:srgbClr val="FFFFFF"/>
                </a:solidFill>
                <a:latin typeface="Times New Roman"/>
                <a:cs typeface="Times New Roman"/>
              </a:rPr>
              <a:t>their</a:t>
            </a:r>
            <a:r>
              <a:rPr lang="pl-PL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pl-PL" dirty="0" err="1">
                <a:solidFill>
                  <a:srgbClr val="FFFFFF"/>
                </a:solidFill>
                <a:latin typeface="Times New Roman"/>
                <a:cs typeface="Times New Roman"/>
              </a:rPr>
              <a:t>lifes</a:t>
            </a:r>
            <a:r>
              <a:rPr lang="pl-PL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</a:p>
          <a:p>
            <a:endParaRPr lang="pl-PL"/>
          </a:p>
          <a:p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="" xmlns:a16="http://schemas.microsoft.com/office/drawing/2014/main" id="{6BA2B47B-B370-4405-9FF8-E097BE020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892636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87BC8F3-B902-43B2-A23B-49D6BA246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sz="8000" dirty="0">
                <a:solidFill>
                  <a:srgbClr val="002060"/>
                </a:solidFill>
                <a:latin typeface="Times New Roman"/>
                <a:cs typeface="Times New Roman"/>
              </a:rPr>
              <a:t>Diet</a:t>
            </a:r>
          </a:p>
        </p:txBody>
      </p:sp>
      <p:pic>
        <p:nvPicPr>
          <p:cNvPr id="14" name="Obraz 14" descr="Obraz zawierający żywność, stół, wewnątrz, talerz&#10;&#10;Opis wygenerowany przy bardzo wysokim poziomie pewności">
            <a:extLst>
              <a:ext uri="{FF2B5EF4-FFF2-40B4-BE49-F238E27FC236}">
                <a16:creationId xmlns="" xmlns:a16="http://schemas.microsoft.com/office/drawing/2014/main" id="{17DAA2C2-B0E7-4DA1-9D8F-E27E5B12E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24525" y="204608"/>
            <a:ext cx="5258455" cy="6050142"/>
          </a:xfrm>
          <a:prstGeom prst="rect">
            <a:avLst/>
          </a:prstGeom>
        </p:spPr>
      </p:pic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3766FA5E-F413-4383-8D64-6E0DE656B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pl-PL" sz="60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Diet </a:t>
            </a:r>
            <a:r>
              <a:rPr lang="pl-PL" sz="60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is</a:t>
            </a:r>
            <a:r>
              <a:rPr lang="pl-PL" sz="60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60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very</a:t>
            </a:r>
            <a:r>
              <a:rPr lang="pl-PL" sz="60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60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important</a:t>
            </a:r>
            <a:r>
              <a:rPr lang="pl-PL" sz="60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for </a:t>
            </a:r>
            <a:r>
              <a:rPr lang="pl-PL" sz="60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every</a:t>
            </a:r>
            <a:r>
              <a:rPr lang="pl-PL" sz="60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sportsman. </a:t>
            </a:r>
            <a:endParaRPr lang="pl-PL" sz="6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031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18736A2-AAAD-4347-919A-785BC1818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175B363D-C143-460C-92D5-E086E2D7D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57675" y="1733550"/>
            <a:ext cx="3932237" cy="381158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l-PL" sz="36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Footballers</a:t>
            </a:r>
            <a:r>
              <a:rPr lang="pl-PL" sz="36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eat</a:t>
            </a:r>
            <a:r>
              <a:rPr lang="pl-PL" sz="36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their</a:t>
            </a:r>
            <a:r>
              <a:rPr lang="pl-PL" sz="36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meals</a:t>
            </a:r>
            <a:r>
              <a:rPr lang="pl-PL" sz="36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the same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time</a:t>
            </a:r>
            <a:r>
              <a:rPr lang="pl-PL" sz="36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everyday</a:t>
            </a:r>
            <a:r>
              <a:rPr lang="pl-PL" sz="36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.</a:t>
            </a:r>
            <a:endParaRPr lang="pl-PL">
              <a:cs typeface="Calibri"/>
            </a:endParaRPr>
          </a:p>
          <a:p>
            <a:pPr algn="ctr"/>
            <a:r>
              <a:rPr lang="pl-PL" sz="36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 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Dishes</a:t>
            </a:r>
            <a:r>
              <a:rPr lang="pl-PL" sz="36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are</a:t>
            </a:r>
            <a:r>
              <a:rPr lang="pl-PL" sz="36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easily</a:t>
            </a:r>
            <a:r>
              <a:rPr lang="pl-PL" sz="36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digested</a:t>
            </a:r>
            <a:r>
              <a:rPr lang="pl-PL" sz="36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and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full</a:t>
            </a:r>
            <a:r>
              <a:rPr lang="pl-PL" sz="36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of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vitamins</a:t>
            </a:r>
            <a:r>
              <a:rPr lang="pl-PL" sz="36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.</a:t>
            </a:r>
          </a:p>
          <a:p>
            <a:pPr algn="ctr"/>
            <a:r>
              <a:rPr lang="pl-PL" sz="36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 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They</a:t>
            </a:r>
            <a:r>
              <a:rPr lang="pl-PL" sz="36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have</a:t>
            </a:r>
            <a:r>
              <a:rPr lang="pl-PL" sz="36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to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deliver</a:t>
            </a:r>
            <a:r>
              <a:rPr lang="pl-PL" sz="36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to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their</a:t>
            </a:r>
            <a:r>
              <a:rPr lang="pl-PL" sz="36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bodies</a:t>
            </a:r>
            <a:r>
              <a:rPr lang="pl-PL" sz="36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appropriate</a:t>
            </a:r>
            <a:r>
              <a:rPr lang="pl-PL" sz="36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amount</a:t>
            </a:r>
            <a:r>
              <a:rPr lang="pl-PL" sz="36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of protein and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carbohydrates</a:t>
            </a:r>
            <a:r>
              <a:rPr lang="pl-PL" sz="36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.</a:t>
            </a:r>
            <a:endParaRPr lang="pl-PL" sz="36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Obraz 4" descr="Obraz zawierający żywność, stół, wewnątrz, talerz&#10;&#10;Opis wygenerowany przy bardzo wysokim poziomie pewności">
            <a:extLst>
              <a:ext uri="{FF2B5EF4-FFF2-40B4-BE49-F238E27FC236}">
                <a16:creationId xmlns="" xmlns:a16="http://schemas.microsoft.com/office/drawing/2014/main" id="{2F1FBD36-D01C-4941-A1DF-688D572D3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63787" y="4514850"/>
            <a:ext cx="3523451" cy="2078122"/>
          </a:xfrm>
          <a:prstGeom prst="rect">
            <a:avLst/>
          </a:prstGeom>
        </p:spPr>
      </p:pic>
      <p:pic>
        <p:nvPicPr>
          <p:cNvPr id="6" name="Obraz 6">
            <a:extLst>
              <a:ext uri="{FF2B5EF4-FFF2-40B4-BE49-F238E27FC236}">
                <a16:creationId xmlns="" xmlns:a16="http://schemas.microsoft.com/office/drawing/2014/main" id="{8E1E342F-72DA-4E75-8D92-441C259DA82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92001"/>
            <a:ext cx="3772410" cy="25168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84187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089C6D0-6956-4C98-98A3-768762266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41935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36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Sportsmen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have</a:t>
            </a:r>
            <a:r>
              <a:rPr lang="pl-PL" sz="36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to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take</a:t>
            </a:r>
            <a:r>
              <a:rPr lang="pl-PL" sz="36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care</a:t>
            </a:r>
            <a:r>
              <a:rPr lang="pl-PL" sz="36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about</a:t>
            </a:r>
            <a:r>
              <a:rPr lang="pl-PL" sz="36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their</a:t>
            </a:r>
            <a:r>
              <a:rPr lang="pl-PL" sz="36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weight</a:t>
            </a:r>
            <a:r>
              <a:rPr lang="pl-PL" sz="36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because</a:t>
            </a:r>
            <a:r>
              <a:rPr lang="pl-PL" sz="36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they</a:t>
            </a:r>
            <a:r>
              <a:rPr lang="pl-PL" sz="36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have</a:t>
            </a:r>
            <a:r>
              <a:rPr lang="pl-PL" sz="36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to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pay</a:t>
            </a:r>
            <a:r>
              <a:rPr lang="pl-PL" sz="36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for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every</a:t>
            </a:r>
            <a:r>
              <a:rPr lang="pl-PL" sz="36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extra kilogram.</a:t>
            </a: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r>
              <a:rPr lang="pl-PL" sz="36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 </a:t>
            </a:r>
            <a:r>
              <a:rPr lang="pl-PL" sz="3600" dirty="0" smtClean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In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that</a:t>
            </a:r>
            <a:r>
              <a:rPr lang="pl-PL" sz="36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case</a:t>
            </a:r>
            <a:r>
              <a:rPr lang="pl-PL" sz="36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they</a:t>
            </a:r>
            <a:r>
              <a:rPr lang="pl-PL" sz="36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can't</a:t>
            </a:r>
            <a:r>
              <a:rPr lang="pl-PL" sz="36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eat</a:t>
            </a:r>
            <a:r>
              <a:rPr lang="pl-PL" sz="36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in fast-food restaurants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like</a:t>
            </a:r>
            <a:r>
              <a:rPr lang="pl-PL" sz="36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McDonald </a:t>
            </a:r>
            <a:r>
              <a:rPr lang="pl-PL" sz="3600" dirty="0" err="1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or</a:t>
            </a:r>
            <a:r>
              <a:rPr lang="pl-PL" sz="3600" dirty="0">
                <a:solidFill>
                  <a:srgbClr val="002060"/>
                </a:solidFill>
                <a:latin typeface="Times New Roman"/>
                <a:ea typeface="Helvetica"/>
                <a:cs typeface="Times New Roman"/>
              </a:rPr>
              <a:t> KFC. </a:t>
            </a:r>
            <a:endParaRPr lang="pl-PL" sz="36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Obraz 3">
            <a:extLst>
              <a:ext uri="{FF2B5EF4-FFF2-40B4-BE49-F238E27FC236}">
                <a16:creationId xmlns="" xmlns:a16="http://schemas.microsoft.com/office/drawing/2014/main" id="{EFDAA5FD-2767-4C8C-8B17-602762A11BA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">
            <a:off x="190500" y="4676775"/>
            <a:ext cx="2160947" cy="2033391"/>
          </a:xfrm>
          <a:prstGeom prst="rect">
            <a:avLst/>
          </a:prstGeom>
        </p:spPr>
      </p:pic>
      <p:pic>
        <p:nvPicPr>
          <p:cNvPr id="4" name="Obraz 4" descr="Obraz zawierający tekst&#10;&#10;Opis wygenerowany przy bardzo wysokim poziomie pewności">
            <a:extLst>
              <a:ext uri="{FF2B5EF4-FFF2-40B4-BE49-F238E27FC236}">
                <a16:creationId xmlns="" xmlns:a16="http://schemas.microsoft.com/office/drawing/2014/main" id="{DBFFD9F1-4245-4BAA-A40F-058DCCF2CE0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240000">
            <a:off x="10028527" y="2127928"/>
            <a:ext cx="2039132" cy="1551473"/>
          </a:xfrm>
          <a:prstGeom prst="rect">
            <a:avLst/>
          </a:prstGeom>
        </p:spPr>
      </p:pic>
      <p:pic>
        <p:nvPicPr>
          <p:cNvPr id="6" name="Obraz 6">
            <a:extLst>
              <a:ext uri="{FF2B5EF4-FFF2-40B4-BE49-F238E27FC236}">
                <a16:creationId xmlns="" xmlns:a16="http://schemas.microsoft.com/office/drawing/2014/main" id="{38CB9C7D-716F-4EFF-8419-BA30BBE72B8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00000">
            <a:off x="7993097" y="4627780"/>
            <a:ext cx="4075357" cy="1826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1334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C843B1C-0694-4DE8-8F35-D29BEE88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sz="4400" dirty="0" err="1">
                <a:solidFill>
                  <a:srgbClr val="002060"/>
                </a:solidFill>
                <a:latin typeface="Times New Roman"/>
                <a:cs typeface="Times New Roman"/>
              </a:rPr>
              <a:t>Physical</a:t>
            </a:r>
            <a:r>
              <a:rPr lang="pl-PL" sz="4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pl-PL" sz="4400" dirty="0" err="1">
                <a:solidFill>
                  <a:srgbClr val="002060"/>
                </a:solidFill>
                <a:latin typeface="Times New Roman"/>
                <a:cs typeface="Times New Roman"/>
              </a:rPr>
              <a:t>activity</a:t>
            </a: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5" name="Obraz 5" descr="Obraz zawierający osoba, trawa, sport, zewnętrzne&#10;&#10;Opis wygenerowany przy bardzo wysokim poziomie pewności">
            <a:extLst>
              <a:ext uri="{FF2B5EF4-FFF2-40B4-BE49-F238E27FC236}">
                <a16:creationId xmlns="" xmlns:a16="http://schemas.microsoft.com/office/drawing/2014/main" id="{592D578F-2E5E-4E11-A5B3-752B2BBE4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533525"/>
            <a:ext cx="6611937" cy="4081777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D9F6FC53-AD95-4162-BF88-1EF0CA0E9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pl-PL" sz="4000" dirty="0" err="1">
                <a:solidFill>
                  <a:srgbClr val="002060"/>
                </a:solidFill>
                <a:latin typeface="Times New Roman"/>
                <a:cs typeface="Times New Roman"/>
              </a:rPr>
              <a:t>It's</a:t>
            </a:r>
            <a:r>
              <a:rPr lang="pl-PL" sz="4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pl-PL" sz="4000" dirty="0" err="1">
                <a:solidFill>
                  <a:srgbClr val="002060"/>
                </a:solidFill>
                <a:latin typeface="Times New Roman"/>
                <a:cs typeface="Times New Roman"/>
              </a:rPr>
              <a:t>obvious</a:t>
            </a:r>
            <a:r>
              <a:rPr lang="pl-PL" sz="4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pl-PL" sz="4000" dirty="0" err="1">
                <a:solidFill>
                  <a:srgbClr val="002060"/>
                </a:solidFill>
                <a:latin typeface="Times New Roman"/>
                <a:cs typeface="Times New Roman"/>
              </a:rPr>
              <a:t>that</a:t>
            </a:r>
            <a:r>
              <a:rPr lang="pl-PL" sz="4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pl-PL" sz="4000" dirty="0" err="1">
                <a:solidFill>
                  <a:srgbClr val="002060"/>
                </a:solidFill>
                <a:latin typeface="Times New Roman"/>
                <a:cs typeface="Times New Roman"/>
              </a:rPr>
              <a:t>footballers</a:t>
            </a:r>
            <a:r>
              <a:rPr lang="pl-PL" sz="4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pl-PL" sz="4000" dirty="0" err="1">
                <a:solidFill>
                  <a:srgbClr val="002060"/>
                </a:solidFill>
                <a:latin typeface="Times New Roman"/>
                <a:cs typeface="Times New Roman"/>
              </a:rPr>
              <a:t>have</a:t>
            </a:r>
            <a:r>
              <a:rPr lang="pl-PL" sz="4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pl-PL" sz="4000" dirty="0" err="1">
                <a:solidFill>
                  <a:srgbClr val="002060"/>
                </a:solidFill>
                <a:latin typeface="Times New Roman"/>
                <a:cs typeface="Times New Roman"/>
              </a:rPr>
              <a:t>their</a:t>
            </a:r>
            <a:r>
              <a:rPr lang="pl-PL" sz="4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pl-PL" sz="4000" dirty="0" err="1">
                <a:solidFill>
                  <a:srgbClr val="002060"/>
                </a:solidFill>
                <a:latin typeface="Times New Roman"/>
                <a:cs typeface="Times New Roman"/>
              </a:rPr>
              <a:t>trainings</a:t>
            </a:r>
            <a:r>
              <a:rPr lang="pl-PL" sz="4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pl-PL" sz="4000" dirty="0" err="1">
                <a:solidFill>
                  <a:srgbClr val="002060"/>
                </a:solidFill>
                <a:latin typeface="Times New Roman"/>
                <a:cs typeface="Times New Roman"/>
              </a:rPr>
              <a:t>almost</a:t>
            </a:r>
            <a:r>
              <a:rPr lang="pl-PL" sz="4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pl-PL" sz="4000" dirty="0" err="1">
                <a:solidFill>
                  <a:srgbClr val="002060"/>
                </a:solidFill>
                <a:latin typeface="Times New Roman"/>
                <a:cs typeface="Times New Roman"/>
              </a:rPr>
              <a:t>everyday</a:t>
            </a:r>
            <a:r>
              <a:rPr lang="pl-PL" sz="4000" dirty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lang="pl-PL" sz="4000" dirty="0">
              <a:solidFill>
                <a:srgbClr val="002060"/>
              </a:solidFill>
              <a:cs typeface="Calibri"/>
            </a:endParaRPr>
          </a:p>
          <a:p>
            <a:pPr>
              <a:lnSpc>
                <a:spcPct val="120000"/>
              </a:lnSpc>
            </a:pPr>
            <a:endParaRPr lang="pl-PL" sz="40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</a:pPr>
            <a:r>
              <a:rPr lang="pl-PL" sz="4000" dirty="0">
                <a:solidFill>
                  <a:srgbClr val="002060"/>
                </a:solidFill>
                <a:latin typeface="Times New Roman"/>
                <a:cs typeface="Times New Roman"/>
              </a:rPr>
              <a:t> </a:t>
            </a:r>
            <a:r>
              <a:rPr lang="pl-PL" sz="4000" dirty="0" err="1">
                <a:solidFill>
                  <a:srgbClr val="002060"/>
                </a:solidFill>
                <a:latin typeface="Times New Roman"/>
                <a:cs typeface="Times New Roman"/>
              </a:rPr>
              <a:t>They</a:t>
            </a:r>
            <a:r>
              <a:rPr lang="pl-PL" sz="4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pl-PL" sz="4000" dirty="0" err="1">
                <a:solidFill>
                  <a:srgbClr val="002060"/>
                </a:solidFill>
                <a:latin typeface="Times New Roman"/>
                <a:cs typeface="Times New Roman"/>
              </a:rPr>
              <a:t>have</a:t>
            </a:r>
            <a:r>
              <a:rPr lang="pl-PL" sz="4000" dirty="0">
                <a:solidFill>
                  <a:srgbClr val="002060"/>
                </a:solidFill>
                <a:latin typeface="Times New Roman"/>
                <a:cs typeface="Times New Roman"/>
              </a:rPr>
              <a:t> to be </a:t>
            </a:r>
            <a:r>
              <a:rPr lang="pl-PL" sz="4000" dirty="0" err="1">
                <a:solidFill>
                  <a:srgbClr val="002060"/>
                </a:solidFill>
                <a:latin typeface="Times New Roman"/>
                <a:cs typeface="Times New Roman"/>
              </a:rPr>
              <a:t>perfectly</a:t>
            </a:r>
            <a:r>
              <a:rPr lang="pl-PL" sz="4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pl-PL" sz="4000" dirty="0" err="1">
                <a:solidFill>
                  <a:srgbClr val="002060"/>
                </a:solidFill>
                <a:latin typeface="Times New Roman"/>
                <a:cs typeface="Times New Roman"/>
              </a:rPr>
              <a:t>prepared</a:t>
            </a:r>
            <a:r>
              <a:rPr lang="pl-PL" sz="4000" dirty="0">
                <a:solidFill>
                  <a:srgbClr val="002060"/>
                </a:solidFill>
                <a:latin typeface="Times New Roman"/>
                <a:cs typeface="Times New Roman"/>
              </a:rPr>
              <a:t> for </a:t>
            </a:r>
            <a:r>
              <a:rPr lang="pl-PL" sz="4000" dirty="0" err="1">
                <a:solidFill>
                  <a:srgbClr val="002060"/>
                </a:solidFill>
                <a:latin typeface="Times New Roman"/>
                <a:cs typeface="Times New Roman"/>
              </a:rPr>
              <a:t>every</a:t>
            </a:r>
            <a:r>
              <a:rPr lang="pl-PL" sz="4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pl-PL" sz="4000" dirty="0" err="1">
                <a:solidFill>
                  <a:srgbClr val="002060"/>
                </a:solidFill>
                <a:latin typeface="Times New Roman"/>
                <a:cs typeface="Times New Roman"/>
              </a:rPr>
              <a:t>match</a:t>
            </a:r>
            <a:r>
              <a:rPr lang="pl-PL" sz="4000" dirty="0">
                <a:solidFill>
                  <a:srgbClr val="002060"/>
                </a:solidFill>
                <a:latin typeface="Times New Roman"/>
                <a:cs typeface="Times New Roman"/>
              </a:rPr>
              <a:t>. </a:t>
            </a:r>
            <a:r>
              <a:rPr lang="pl-PL" sz="4000" dirty="0" err="1">
                <a:solidFill>
                  <a:srgbClr val="002060"/>
                </a:solidFill>
                <a:latin typeface="Times New Roman"/>
                <a:cs typeface="Times New Roman"/>
              </a:rPr>
              <a:t>They</a:t>
            </a:r>
            <a:r>
              <a:rPr lang="pl-PL" sz="4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pl-PL" sz="4000" dirty="0" err="1">
                <a:solidFill>
                  <a:srgbClr val="002060"/>
                </a:solidFill>
                <a:latin typeface="Times New Roman"/>
                <a:cs typeface="Times New Roman"/>
              </a:rPr>
              <a:t>train</a:t>
            </a:r>
            <a:r>
              <a:rPr lang="pl-PL" sz="4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pl-PL" sz="4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a </a:t>
            </a:r>
            <a:r>
              <a:rPr lang="pl-PL" sz="40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few</a:t>
            </a:r>
            <a:r>
              <a:rPr lang="pl-PL" sz="4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pl-PL" sz="4000" dirty="0" err="1">
                <a:solidFill>
                  <a:srgbClr val="002060"/>
                </a:solidFill>
                <a:latin typeface="Times New Roman"/>
                <a:cs typeface="Times New Roman"/>
              </a:rPr>
              <a:t>hours</a:t>
            </a:r>
            <a:r>
              <a:rPr lang="pl-PL" sz="4000" dirty="0">
                <a:solidFill>
                  <a:srgbClr val="002060"/>
                </a:solidFill>
                <a:latin typeface="Times New Roman"/>
                <a:cs typeface="Times New Roman"/>
              </a:rPr>
              <a:t> per </a:t>
            </a:r>
            <a:r>
              <a:rPr lang="pl-PL" sz="4000" dirty="0" err="1">
                <a:solidFill>
                  <a:srgbClr val="002060"/>
                </a:solidFill>
                <a:latin typeface="Times New Roman"/>
                <a:cs typeface="Times New Roman"/>
              </a:rPr>
              <a:t>day</a:t>
            </a:r>
            <a:r>
              <a:rPr lang="pl-PL" sz="4000" dirty="0">
                <a:solidFill>
                  <a:srgbClr val="002060"/>
                </a:solidFill>
                <a:latin typeface="Times New Roman"/>
                <a:cs typeface="Times New Roman"/>
              </a:rPr>
              <a:t> to </a:t>
            </a:r>
            <a:r>
              <a:rPr lang="pl-PL" sz="4000" dirty="0" err="1">
                <a:solidFill>
                  <a:srgbClr val="002060"/>
                </a:solidFill>
                <a:latin typeface="Times New Roman"/>
                <a:cs typeface="Times New Roman"/>
              </a:rPr>
              <a:t>reach</a:t>
            </a:r>
            <a:r>
              <a:rPr lang="pl-PL" sz="4000" dirty="0">
                <a:solidFill>
                  <a:srgbClr val="002060"/>
                </a:solidFill>
                <a:latin typeface="Times New Roman"/>
                <a:cs typeface="Times New Roman"/>
              </a:rPr>
              <a:t> the </a:t>
            </a:r>
            <a:r>
              <a:rPr lang="pl-PL" sz="4000" dirty="0" err="1">
                <a:solidFill>
                  <a:srgbClr val="002060"/>
                </a:solidFill>
                <a:latin typeface="Times New Roman"/>
                <a:cs typeface="Times New Roman"/>
              </a:rPr>
              <a:t>best</a:t>
            </a:r>
            <a:r>
              <a:rPr lang="pl-PL" sz="4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pl-PL" sz="4000" dirty="0" err="1">
                <a:solidFill>
                  <a:srgbClr val="002060"/>
                </a:solidFill>
                <a:latin typeface="Times New Roman"/>
                <a:cs typeface="Times New Roman"/>
              </a:rPr>
              <a:t>scores</a:t>
            </a:r>
            <a:r>
              <a:rPr lang="pl-PL" sz="4000" dirty="0">
                <a:solidFill>
                  <a:srgbClr val="002060"/>
                </a:solidFill>
                <a:latin typeface="Times New Roman"/>
                <a:cs typeface="Times New Roman"/>
              </a:rPr>
              <a:t>. </a:t>
            </a:r>
          </a:p>
          <a:p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endParaRPr lang="en-US" dirty="0"/>
          </a:p>
          <a:p>
            <a:endParaRPr lang="pl-PL" dirty="0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64010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157</Words>
  <Application>Microsoft Office PowerPoint</Application>
  <PresentationFormat>Niestandardowy</PresentationFormat>
  <Paragraphs>38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16</vt:i4>
      </vt:variant>
    </vt:vector>
  </HeadingPairs>
  <TitlesOfParts>
    <vt:vector size="18" baseType="lpstr">
      <vt:lpstr>Motyw pakietu Office</vt:lpstr>
      <vt:lpstr>Motyw pakietu Office</vt:lpstr>
      <vt:lpstr>Pogoń Szczecin</vt:lpstr>
      <vt:lpstr>Sebastian Rudol</vt:lpstr>
      <vt:lpstr>Łukasz Zwoliński</vt:lpstr>
      <vt:lpstr>Slajd 4</vt:lpstr>
      <vt:lpstr>  5th of February, during the meeting with footballers of Pogoń Szczecin we found out about a lot of facts from their lifes.  </vt:lpstr>
      <vt:lpstr>Diet</vt:lpstr>
      <vt:lpstr>Slajd 7</vt:lpstr>
      <vt:lpstr>Sportsmen have to take care about their weight because they have to pay for every extra kilogram.    In that case they can't eat in fast-food restaurants like McDonald or KFC. </vt:lpstr>
      <vt:lpstr>Physical activity</vt:lpstr>
      <vt:lpstr>Slajd 10</vt:lpstr>
      <vt:lpstr>Slajd 11</vt:lpstr>
      <vt:lpstr>Slajd 12</vt:lpstr>
      <vt:lpstr>Drugs</vt:lpstr>
      <vt:lpstr>Slajd 14</vt:lpstr>
      <vt:lpstr>Slajd 15</vt:lpstr>
      <vt:lpstr>"Football is our whole world"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Pogoń Szczecin</dc:title>
  <dc:creator/>
  <cp:lastModifiedBy>Maggies</cp:lastModifiedBy>
  <cp:revision>33</cp:revision>
  <dcterms:created xsi:type="dcterms:W3CDTF">2012-08-15T16:54:36Z</dcterms:created>
  <dcterms:modified xsi:type="dcterms:W3CDTF">2018-03-08T12:32:26Z</dcterms:modified>
</cp:coreProperties>
</file>