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8" r:id="rId3"/>
    <p:sldId id="495" r:id="rId4"/>
    <p:sldId id="492" r:id="rId5"/>
    <p:sldId id="449" r:id="rId6"/>
    <p:sldId id="491" r:id="rId7"/>
    <p:sldId id="490" r:id="rId8"/>
    <p:sldId id="421" r:id="rId9"/>
    <p:sldId id="480" r:id="rId10"/>
    <p:sldId id="387" r:id="rId11"/>
    <p:sldId id="493" r:id="rId12"/>
    <p:sldId id="494" r:id="rId13"/>
    <p:sldId id="488" r:id="rId14"/>
    <p:sldId id="477" r:id="rId15"/>
    <p:sldId id="487" r:id="rId16"/>
    <p:sldId id="482" r:id="rId17"/>
    <p:sldId id="337" r:id="rId18"/>
    <p:sldId id="414" r:id="rId19"/>
    <p:sldId id="352" r:id="rId20"/>
    <p:sldId id="304" r:id="rId21"/>
    <p:sldId id="485" r:id="rId22"/>
    <p:sldId id="496" r:id="rId23"/>
    <p:sldId id="497" r:id="rId24"/>
    <p:sldId id="505" r:id="rId25"/>
    <p:sldId id="499" r:id="rId26"/>
    <p:sldId id="507" r:id="rId27"/>
    <p:sldId id="506" r:id="rId28"/>
    <p:sldId id="509" r:id="rId29"/>
    <p:sldId id="504" r:id="rId30"/>
    <p:sldId id="502" r:id="rId31"/>
    <p:sldId id="503" r:id="rId32"/>
    <p:sldId id="510" r:id="rId33"/>
    <p:sldId id="511" r:id="rId34"/>
    <p:sldId id="498" r:id="rId35"/>
    <p:sldId id="508" r:id="rId3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25" autoAdjust="0"/>
    <p:restoredTop sz="95270" autoAdjust="0"/>
  </p:normalViewPr>
  <p:slideViewPr>
    <p:cSldViewPr>
      <p:cViewPr varScale="1">
        <p:scale>
          <a:sx n="77" d="100"/>
          <a:sy n="77" d="100"/>
        </p:scale>
        <p:origin x="-1048" y="-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3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3805D-22D3-4B3A-95CB-54143C301654}" type="datetimeFigureOut">
              <a:rPr lang="pl-PL" smtClean="0"/>
              <a:pPr/>
              <a:t>24.06.2019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5DF7F-351E-4323-9301-C397C8EE018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24.06.2019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24.06.2019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24.06.2019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24.06.2019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24.06.2019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24.06.2019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24.06.2019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24.06.2019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24.06.2019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24.06.2019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24.06.2019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7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A3E01-4083-41DD-8AB9-3BCD2919DEEA}" type="datetimeFigureOut">
              <a:rPr lang="pl-PL" smtClean="0"/>
              <a:pPr/>
              <a:t>24.06.2019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2.tiff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50.jpeg"/><Relationship Id="rId5" Type="http://schemas.openxmlformats.org/officeDocument/2006/relationships/image" Target="../media/image4.png"/><Relationship Id="rId10" Type="http://schemas.openxmlformats.org/officeDocument/2006/relationships/image" Target="../media/image49.jpeg"/><Relationship Id="rId4" Type="http://schemas.openxmlformats.org/officeDocument/2006/relationships/image" Target="../media/image3.tiff"/><Relationship Id="rId9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2.tiff"/><Relationship Id="rId7" Type="http://schemas.openxmlformats.org/officeDocument/2006/relationships/image" Target="../media/image53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2.tiff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59.jpeg"/><Relationship Id="rId5" Type="http://schemas.openxmlformats.org/officeDocument/2006/relationships/image" Target="../media/image4.png"/><Relationship Id="rId10" Type="http://schemas.openxmlformats.org/officeDocument/2006/relationships/image" Target="../media/image58.jpeg"/><Relationship Id="rId4" Type="http://schemas.openxmlformats.org/officeDocument/2006/relationships/image" Target="../media/image3.tiff"/><Relationship Id="rId9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2.tiff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65.jpeg"/><Relationship Id="rId5" Type="http://schemas.openxmlformats.org/officeDocument/2006/relationships/image" Target="../media/image4.png"/><Relationship Id="rId10" Type="http://schemas.openxmlformats.org/officeDocument/2006/relationships/image" Target="../media/image64.jpeg"/><Relationship Id="rId4" Type="http://schemas.openxmlformats.org/officeDocument/2006/relationships/image" Target="../media/image3.tiff"/><Relationship Id="rId9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2.tiff"/><Relationship Id="rId7" Type="http://schemas.openxmlformats.org/officeDocument/2006/relationships/image" Target="../media/image67.png"/><Relationship Id="rId12" Type="http://schemas.openxmlformats.org/officeDocument/2006/relationships/image" Target="../media/image7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71.jpeg"/><Relationship Id="rId5" Type="http://schemas.openxmlformats.org/officeDocument/2006/relationships/image" Target="../media/image4.png"/><Relationship Id="rId10" Type="http://schemas.openxmlformats.org/officeDocument/2006/relationships/image" Target="../media/image70.jpeg"/><Relationship Id="rId4" Type="http://schemas.openxmlformats.org/officeDocument/2006/relationships/image" Target="../media/image3.tiff"/><Relationship Id="rId9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2.tiff"/><Relationship Id="rId7" Type="http://schemas.openxmlformats.org/officeDocument/2006/relationships/image" Target="../media/image7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.tiff"/><Relationship Id="rId7" Type="http://schemas.openxmlformats.org/officeDocument/2006/relationships/image" Target="../media/image75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2.tiff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82.jpeg"/><Relationship Id="rId5" Type="http://schemas.openxmlformats.org/officeDocument/2006/relationships/image" Target="../media/image4.png"/><Relationship Id="rId10" Type="http://schemas.openxmlformats.org/officeDocument/2006/relationships/image" Target="../media/image81.jpeg"/><Relationship Id="rId4" Type="http://schemas.openxmlformats.org/officeDocument/2006/relationships/image" Target="../media/image3.tiff"/><Relationship Id="rId9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9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.tiff"/><Relationship Id="rId7" Type="http://schemas.openxmlformats.org/officeDocument/2006/relationships/image" Target="../media/image89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3.tiff"/><Relationship Id="rId7" Type="http://schemas.openxmlformats.org/officeDocument/2006/relationships/image" Target="../media/image92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2.tiff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98.jpeg"/><Relationship Id="rId5" Type="http://schemas.openxmlformats.org/officeDocument/2006/relationships/image" Target="../media/image4.png"/><Relationship Id="rId10" Type="http://schemas.openxmlformats.org/officeDocument/2006/relationships/image" Target="../media/image97.jpeg"/><Relationship Id="rId4" Type="http://schemas.openxmlformats.org/officeDocument/2006/relationships/image" Target="../media/image3.tiff"/><Relationship Id="rId9" Type="http://schemas.openxmlformats.org/officeDocument/2006/relationships/image" Target="../media/image9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3.tiff"/><Relationship Id="rId7" Type="http://schemas.openxmlformats.org/officeDocument/2006/relationships/image" Target="../media/image10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5.tiff"/><Relationship Id="rId4" Type="http://schemas.openxmlformats.org/officeDocument/2006/relationships/image" Target="../media/image4.png"/><Relationship Id="rId9" Type="http://schemas.openxmlformats.org/officeDocument/2006/relationships/image" Target="../media/image2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2.tiff"/><Relationship Id="rId7" Type="http://schemas.openxmlformats.org/officeDocument/2006/relationships/image" Target="../media/image104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108.png"/><Relationship Id="rId5" Type="http://schemas.openxmlformats.org/officeDocument/2006/relationships/image" Target="../media/image4.png"/><Relationship Id="rId10" Type="http://schemas.openxmlformats.org/officeDocument/2006/relationships/image" Target="../media/image107.jpeg"/><Relationship Id="rId4" Type="http://schemas.openxmlformats.org/officeDocument/2006/relationships/image" Target="../media/image3.tiff"/><Relationship Id="rId9" Type="http://schemas.openxmlformats.org/officeDocument/2006/relationships/image" Target="../media/image10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2.tiff"/><Relationship Id="rId7" Type="http://schemas.openxmlformats.org/officeDocument/2006/relationships/image" Target="../media/image109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Relationship Id="rId9" Type="http://schemas.openxmlformats.org/officeDocument/2006/relationships/image" Target="../media/image11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3.tiff"/><Relationship Id="rId7" Type="http://schemas.openxmlformats.org/officeDocument/2006/relationships/image" Target="../media/image113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11" Type="http://schemas.openxmlformats.org/officeDocument/2006/relationships/image" Target="../media/image117.png"/><Relationship Id="rId5" Type="http://schemas.openxmlformats.org/officeDocument/2006/relationships/image" Target="../media/image5.tiff"/><Relationship Id="rId10" Type="http://schemas.openxmlformats.org/officeDocument/2006/relationships/image" Target="../media/image116.jpeg"/><Relationship Id="rId4" Type="http://schemas.openxmlformats.org/officeDocument/2006/relationships/image" Target="../media/image4.png"/><Relationship Id="rId9" Type="http://schemas.openxmlformats.org/officeDocument/2006/relationships/image" Target="../media/image11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2.tiff"/><Relationship Id="rId7" Type="http://schemas.openxmlformats.org/officeDocument/2006/relationships/image" Target="../media/image118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120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10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121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12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2.tiff"/><Relationship Id="rId7" Type="http://schemas.openxmlformats.org/officeDocument/2006/relationships/image" Target="../media/image123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Relationship Id="rId9" Type="http://schemas.openxmlformats.org/officeDocument/2006/relationships/image" Target="../media/image12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126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127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tiff"/><Relationship Id="rId7" Type="http://schemas.openxmlformats.org/officeDocument/2006/relationships/image" Target="../media/image11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tiff"/><Relationship Id="rId7" Type="http://schemas.openxmlformats.org/officeDocument/2006/relationships/image" Target="../media/image14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2.tiff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20.jpeg"/><Relationship Id="rId5" Type="http://schemas.openxmlformats.org/officeDocument/2006/relationships/image" Target="../media/image4.png"/><Relationship Id="rId10" Type="http://schemas.openxmlformats.org/officeDocument/2006/relationships/image" Target="../media/image19.jpeg"/><Relationship Id="rId4" Type="http://schemas.openxmlformats.org/officeDocument/2006/relationships/image" Target="../media/image3.tiff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.tiff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27.jpeg"/><Relationship Id="rId5" Type="http://schemas.openxmlformats.org/officeDocument/2006/relationships/image" Target="../media/image4.png"/><Relationship Id="rId10" Type="http://schemas.openxmlformats.org/officeDocument/2006/relationships/image" Target="../media/image26.jpeg"/><Relationship Id="rId4" Type="http://schemas.openxmlformats.org/officeDocument/2006/relationships/image" Target="../media/image3.tiff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.tiff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33.jpeg"/><Relationship Id="rId5" Type="http://schemas.openxmlformats.org/officeDocument/2006/relationships/image" Target="../media/image4.png"/><Relationship Id="rId10" Type="http://schemas.openxmlformats.org/officeDocument/2006/relationships/image" Target="../media/image32.jpeg"/><Relationship Id="rId4" Type="http://schemas.openxmlformats.org/officeDocument/2006/relationships/image" Target="../media/image3.tiff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.tiff"/><Relationship Id="rId7" Type="http://schemas.openxmlformats.org/officeDocument/2006/relationships/image" Target="../media/image37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10" Type="http://schemas.openxmlformats.org/officeDocument/2006/relationships/image" Target="../media/image40.jpeg"/><Relationship Id="rId4" Type="http://schemas.openxmlformats.org/officeDocument/2006/relationships/image" Target="../media/image3.tiff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8" y="545907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1" y="594928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3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3" y="6021289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Bookman Old Style" pitchFamily="18" charset="0"/>
              </a:rPr>
              <a:t>ZESPÓŁ SZKÓŁ NR 5</a:t>
            </a:r>
            <a:endParaRPr lang="pl-PL" sz="28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0" y="620688"/>
            <a:ext cx="91440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 smtClean="0">
                <a:solidFill>
                  <a:schemeClr val="bg1"/>
                </a:solidFill>
              </a:rPr>
              <a:t>  WYDARZENIA  I OSIĄGNIĘCIA </a:t>
            </a:r>
          </a:p>
          <a:p>
            <a:r>
              <a:rPr lang="pl-PL" sz="4800" dirty="0" smtClean="0">
                <a:solidFill>
                  <a:schemeClr val="bg1"/>
                </a:solidFill>
              </a:rPr>
              <a:t>         </a:t>
            </a:r>
            <a:r>
              <a:rPr lang="pl-PL" sz="4000" dirty="0" smtClean="0">
                <a:solidFill>
                  <a:schemeClr val="bg1"/>
                </a:solidFill>
              </a:rPr>
              <a:t> I SEMESTR  ROKU SZK. 2018/2019</a:t>
            </a:r>
          </a:p>
          <a:p>
            <a:r>
              <a:rPr lang="pl-PL" sz="4000" dirty="0" smtClean="0">
                <a:solidFill>
                  <a:schemeClr val="bg1"/>
                </a:solidFill>
              </a:rPr>
              <a:t>                        </a:t>
            </a:r>
          </a:p>
          <a:p>
            <a:r>
              <a:rPr lang="pl-PL" sz="4000" dirty="0" smtClean="0">
                <a:solidFill>
                  <a:schemeClr val="bg1"/>
                </a:solidFill>
              </a:rPr>
              <a:t>                         </a:t>
            </a:r>
            <a:endParaRPr lang="pl-PL" sz="4000" dirty="0">
              <a:solidFill>
                <a:schemeClr val="bg1"/>
              </a:solidFill>
            </a:endParaRPr>
          </a:p>
        </p:txBody>
      </p:sp>
      <p:pic>
        <p:nvPicPr>
          <p:cNvPr id="14" name="Obraz 13" descr="zs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1840" y="2348881"/>
            <a:ext cx="3272043" cy="2961687"/>
          </a:xfrm>
          <a:prstGeom prst="rect">
            <a:avLst/>
          </a:prstGeom>
        </p:spPr>
      </p:pic>
      <p:pic>
        <p:nvPicPr>
          <p:cNvPr id="15" name="Obraz 14" descr="lo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5576" y="3861049"/>
            <a:ext cx="1512168" cy="1536657"/>
          </a:xfrm>
          <a:prstGeom prst="rect">
            <a:avLst/>
          </a:prstGeom>
        </p:spPr>
      </p:pic>
      <p:pic>
        <p:nvPicPr>
          <p:cNvPr id="16" name="Obraz 15" descr="gim43kontur-gruby.T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68145" y="4653137"/>
            <a:ext cx="3037129" cy="10081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63272" cy="1772816"/>
          </a:xfrm>
        </p:spPr>
        <p:txBody>
          <a:bodyPr>
            <a:normAutofit/>
          </a:bodyPr>
          <a:lstStyle/>
          <a:p>
            <a:r>
              <a:rPr lang="pl-PL" sz="5400" b="1" dirty="0" smtClean="0">
                <a:solidFill>
                  <a:schemeClr val="bg1"/>
                </a:solidFill>
              </a:rPr>
              <a:t>w Zespole Szkół nr 5</a:t>
            </a:r>
            <a:endParaRPr lang="pl-PL" sz="5400" b="1" dirty="0">
              <a:solidFill>
                <a:schemeClr val="bg1"/>
              </a:solidFill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467544" y="5931024"/>
            <a:ext cx="8208912" cy="926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79512" y="1"/>
            <a:ext cx="856895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b="1" dirty="0" smtClean="0">
                <a:solidFill>
                  <a:schemeClr val="bg1"/>
                </a:solidFill>
                <a:latin typeface="Bookman Old Style" pitchFamily="18" charset="0"/>
              </a:rPr>
              <a:t>DZIEŃ  NAUCZYCIELA</a:t>
            </a:r>
          </a:p>
          <a:p>
            <a:pPr algn="ctr"/>
            <a:endParaRPr lang="pl-PL" sz="5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788024" y="5877272"/>
            <a:ext cx="41044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Bookman Old Style" pitchFamily="18" charset="0"/>
              </a:rPr>
              <a:t>            </a:t>
            </a:r>
            <a:endParaRPr lang="pl-PL" sz="32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5759624" y="6165304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Przygotowała: K.Różycka-  </a:t>
            </a:r>
          </a:p>
          <a:p>
            <a:r>
              <a:rPr lang="pl-PL" b="1" dirty="0" smtClean="0"/>
              <a:t>                           Kasztelan               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pic>
        <p:nvPicPr>
          <p:cNvPr id="19" name="Obraz 18" descr="IMG_64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9" y="3789041"/>
            <a:ext cx="2512351" cy="2088232"/>
          </a:xfrm>
          <a:prstGeom prst="rect">
            <a:avLst/>
          </a:prstGeom>
        </p:spPr>
      </p:pic>
      <p:pic>
        <p:nvPicPr>
          <p:cNvPr id="20" name="Obraz 19" descr="IMG_64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556793"/>
            <a:ext cx="2915816" cy="1950659"/>
          </a:xfrm>
          <a:prstGeom prst="rect">
            <a:avLst/>
          </a:prstGeom>
        </p:spPr>
      </p:pic>
      <p:pic>
        <p:nvPicPr>
          <p:cNvPr id="21" name="Obraz 20" descr="IMG_64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3" y="2852936"/>
            <a:ext cx="2908507" cy="2376264"/>
          </a:xfrm>
          <a:prstGeom prst="rect">
            <a:avLst/>
          </a:prstGeom>
        </p:spPr>
      </p:pic>
      <p:pic>
        <p:nvPicPr>
          <p:cNvPr id="22" name="Obraz 21" descr="IMG_64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3" y="3861049"/>
            <a:ext cx="2470652" cy="2052872"/>
          </a:xfrm>
          <a:prstGeom prst="rect">
            <a:avLst/>
          </a:prstGeom>
        </p:spPr>
      </p:pic>
      <p:pic>
        <p:nvPicPr>
          <p:cNvPr id="23" name="Obraz 22" descr="IMG_64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4" y="1484785"/>
            <a:ext cx="3024335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8560" y="5589240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445224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1" y="594928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3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3" y="6021289"/>
            <a:ext cx="1518563" cy="504056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0" y="-243407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 smtClean="0">
                <a:solidFill>
                  <a:schemeClr val="bg1"/>
                </a:solidFill>
              </a:rPr>
              <a:t>               </a:t>
            </a:r>
            <a:r>
              <a:rPr lang="pl-PL" sz="4400" dirty="0" smtClean="0">
                <a:solidFill>
                  <a:schemeClr val="bg1"/>
                </a:solidFill>
              </a:rPr>
              <a:t>PODSUMOWANIE </a:t>
            </a:r>
          </a:p>
          <a:p>
            <a:r>
              <a:rPr lang="pl-PL" sz="3600" dirty="0" smtClean="0">
                <a:solidFill>
                  <a:schemeClr val="bg1"/>
                </a:solidFill>
              </a:rPr>
              <a:t>   WSPÓŁZAWODNICTWA SPORTOWEGO SZKÓŁ          </a:t>
            </a:r>
          </a:p>
          <a:p>
            <a:r>
              <a:rPr lang="pl-PL" sz="3600" dirty="0" smtClean="0">
                <a:solidFill>
                  <a:schemeClr val="bg1"/>
                </a:solidFill>
              </a:rPr>
              <a:t>                  </a:t>
            </a:r>
            <a:r>
              <a:rPr lang="pl-PL" sz="2800" dirty="0" smtClean="0">
                <a:solidFill>
                  <a:schemeClr val="bg1"/>
                </a:solidFill>
              </a:rPr>
              <a:t>W ROKU SZKOLNYM  2017/2018</a:t>
            </a:r>
          </a:p>
        </p:txBody>
      </p:sp>
      <p:pic>
        <p:nvPicPr>
          <p:cNvPr id="17" name="Obraz 16" descr="DSC_033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83770" y="4077072"/>
            <a:ext cx="2016223" cy="1335420"/>
          </a:xfrm>
          <a:prstGeom prst="rect">
            <a:avLst/>
          </a:prstGeom>
        </p:spPr>
      </p:pic>
      <p:sp>
        <p:nvSpPr>
          <p:cNvPr id="19" name="pole tekstowe 18"/>
          <p:cNvSpPr txBox="1"/>
          <p:nvPr/>
        </p:nvSpPr>
        <p:spPr>
          <a:xfrm>
            <a:off x="4644008" y="5589241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Przygotowała:  B. Jaśkiewicz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pic>
        <p:nvPicPr>
          <p:cNvPr id="20" name="Obraz 19" descr="DSC_043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83769" y="1772817"/>
            <a:ext cx="4200231" cy="2232248"/>
          </a:xfrm>
          <a:prstGeom prst="rect">
            <a:avLst/>
          </a:prstGeom>
        </p:spPr>
      </p:pic>
      <p:pic>
        <p:nvPicPr>
          <p:cNvPr id="21" name="Obraz 20" descr="DSC_040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3" y="1772817"/>
            <a:ext cx="2226209" cy="1656184"/>
          </a:xfrm>
          <a:prstGeom prst="rect">
            <a:avLst/>
          </a:prstGeom>
        </p:spPr>
      </p:pic>
      <p:pic>
        <p:nvPicPr>
          <p:cNvPr id="22" name="Obraz 21" descr="DSC_032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72000" y="4077073"/>
            <a:ext cx="2065640" cy="1368152"/>
          </a:xfrm>
          <a:prstGeom prst="rect">
            <a:avLst/>
          </a:prstGeom>
        </p:spPr>
      </p:pic>
      <p:pic>
        <p:nvPicPr>
          <p:cNvPr id="23" name="Obraz 22" descr="DSC_0465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3" y="3645024"/>
            <a:ext cx="2208447" cy="1224136"/>
          </a:xfrm>
          <a:prstGeom prst="rect">
            <a:avLst/>
          </a:prstGeom>
        </p:spPr>
      </p:pic>
      <p:pic>
        <p:nvPicPr>
          <p:cNvPr id="24" name="Obraz 23" descr="DSC_0348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732240" y="1772817"/>
            <a:ext cx="2314525" cy="1584176"/>
          </a:xfrm>
          <a:prstGeom prst="rect">
            <a:avLst/>
          </a:prstGeom>
        </p:spPr>
      </p:pic>
      <p:pic>
        <p:nvPicPr>
          <p:cNvPr id="25" name="Obraz 24" descr="DSC_0423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804248" y="3501009"/>
            <a:ext cx="2243088" cy="15841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8" y="545907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1" y="594928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3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3" y="6021289"/>
            <a:ext cx="1518563" cy="504056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3779912" y="188641"/>
            <a:ext cx="522007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 smtClean="0">
                <a:solidFill>
                  <a:schemeClr val="bg1"/>
                </a:solidFill>
              </a:rPr>
              <a:t>      II MIEJSCE</a:t>
            </a:r>
          </a:p>
          <a:p>
            <a:r>
              <a:rPr lang="pl-PL" sz="5400" dirty="0" smtClean="0">
                <a:solidFill>
                  <a:schemeClr val="bg1"/>
                </a:solidFill>
              </a:rPr>
              <a:t>     XVIII  Liceum </a:t>
            </a:r>
          </a:p>
          <a:p>
            <a:r>
              <a:rPr lang="pl-PL" sz="5400" dirty="0" smtClean="0">
                <a:solidFill>
                  <a:schemeClr val="bg1"/>
                </a:solidFill>
              </a:rPr>
              <a:t>Ogólnokształcące  </a:t>
            </a:r>
          </a:p>
          <a:p>
            <a:r>
              <a:rPr lang="pl-PL" sz="3600" dirty="0" smtClean="0">
                <a:solidFill>
                  <a:schemeClr val="bg1"/>
                </a:solidFill>
              </a:rPr>
              <a:t>  </a:t>
            </a:r>
            <a:r>
              <a:rPr lang="pl-PL" sz="4000" dirty="0" smtClean="0">
                <a:solidFill>
                  <a:schemeClr val="bg1"/>
                </a:solidFill>
              </a:rPr>
              <a:t>                        </a:t>
            </a:r>
          </a:p>
          <a:p>
            <a:r>
              <a:rPr lang="pl-PL" sz="4000" dirty="0" smtClean="0">
                <a:solidFill>
                  <a:schemeClr val="bg1"/>
                </a:solidFill>
              </a:rPr>
              <a:t>                         </a:t>
            </a:r>
            <a:endParaRPr lang="pl-PL" sz="4000" dirty="0">
              <a:solidFill>
                <a:schemeClr val="bg1"/>
              </a:solidFill>
            </a:endParaRPr>
          </a:p>
        </p:txBody>
      </p:sp>
      <p:pic>
        <p:nvPicPr>
          <p:cNvPr id="14" name="Obraz 13" descr="IMG_492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64089" y="2924944"/>
            <a:ext cx="3562809" cy="2664296"/>
          </a:xfrm>
          <a:prstGeom prst="rect">
            <a:avLst/>
          </a:prstGeom>
        </p:spPr>
      </p:pic>
      <p:pic>
        <p:nvPicPr>
          <p:cNvPr id="15" name="Obraz 14" descr="IMG_493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6550" y="332656"/>
            <a:ext cx="3588191" cy="2664296"/>
          </a:xfrm>
          <a:prstGeom prst="rect">
            <a:avLst/>
          </a:prstGeom>
        </p:spPr>
      </p:pic>
      <p:sp>
        <p:nvSpPr>
          <p:cNvPr id="16" name="pole tekstowe 15"/>
          <p:cNvSpPr txBox="1"/>
          <p:nvPr/>
        </p:nvSpPr>
        <p:spPr>
          <a:xfrm>
            <a:off x="179512" y="3284985"/>
            <a:ext cx="522007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 smtClean="0">
                <a:solidFill>
                  <a:schemeClr val="bg1"/>
                </a:solidFill>
              </a:rPr>
              <a:t>    III  MIEJSCE</a:t>
            </a:r>
          </a:p>
          <a:p>
            <a:r>
              <a:rPr lang="pl-PL" sz="5400" dirty="0" smtClean="0">
                <a:solidFill>
                  <a:schemeClr val="bg1"/>
                </a:solidFill>
              </a:rPr>
              <a:t>Gimnazjum nr 43  </a:t>
            </a:r>
          </a:p>
          <a:p>
            <a:r>
              <a:rPr lang="pl-PL" sz="3600" dirty="0" smtClean="0">
                <a:solidFill>
                  <a:schemeClr val="bg1"/>
                </a:solidFill>
              </a:rPr>
              <a:t>  </a:t>
            </a:r>
            <a:r>
              <a:rPr lang="pl-PL" sz="4000" dirty="0" smtClean="0">
                <a:solidFill>
                  <a:schemeClr val="bg1"/>
                </a:solidFill>
              </a:rPr>
              <a:t>                        </a:t>
            </a:r>
          </a:p>
          <a:p>
            <a:r>
              <a:rPr lang="pl-PL" sz="4000" dirty="0" smtClean="0">
                <a:solidFill>
                  <a:schemeClr val="bg1"/>
                </a:solidFill>
              </a:rPr>
              <a:t>                         </a:t>
            </a:r>
            <a:endParaRPr lang="pl-PL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8" y="545907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73216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1" y="594928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3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3" y="6021289"/>
            <a:ext cx="1518563" cy="504056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5076056" y="5301209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Koordynatorzy: B. Jaśkiewicz,                             C. Jankowski, A. Sawicka, M. Matuszak</a:t>
            </a:r>
          </a:p>
          <a:p>
            <a:r>
              <a:rPr lang="pl-PL" b="1" dirty="0" smtClean="0"/>
              <a:t>K. Różycka- Kasztelan                 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8" name="Prostokąt 17"/>
          <p:cNvSpPr/>
          <p:nvPr/>
        </p:nvSpPr>
        <p:spPr>
          <a:xfrm>
            <a:off x="2267744" y="548680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                   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4" name="Prostokąt 33"/>
          <p:cNvSpPr/>
          <p:nvPr/>
        </p:nvSpPr>
        <p:spPr>
          <a:xfrm>
            <a:off x="251520" y="1"/>
            <a:ext cx="770485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                         </a:t>
            </a:r>
            <a:r>
              <a:rPr lang="pl-PL" sz="2800" b="1" dirty="0" smtClean="0">
                <a:solidFill>
                  <a:schemeClr val="bg1"/>
                </a:solidFill>
              </a:rPr>
              <a:t>MUR-ALE... NIEPODLEGŁOŚĆ   UŁAŃSKA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dirty="0"/>
          </a:p>
        </p:txBody>
      </p:sp>
      <p:sp>
        <p:nvSpPr>
          <p:cNvPr id="37" name="Prostokąt 36"/>
          <p:cNvSpPr/>
          <p:nvPr/>
        </p:nvSpPr>
        <p:spPr>
          <a:xfrm>
            <a:off x="1475656" y="404665"/>
            <a:ext cx="6678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         Projekt artystyczno-edukacyjny  100. rocznicy Niepodległej</a:t>
            </a:r>
            <a:br>
              <a:rPr lang="pl-PL" b="1" dirty="0" smtClean="0"/>
            </a:br>
            <a:endParaRPr lang="pl-PL" dirty="0"/>
          </a:p>
        </p:txBody>
      </p:sp>
      <p:pic>
        <p:nvPicPr>
          <p:cNvPr id="39" name="Obraz 38" descr="beznazwy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2161" y="3933056"/>
            <a:ext cx="901219" cy="1296144"/>
          </a:xfrm>
          <a:prstGeom prst="rect">
            <a:avLst/>
          </a:prstGeom>
        </p:spPr>
      </p:pic>
      <p:pic>
        <p:nvPicPr>
          <p:cNvPr id="14" name="Obraz 13" descr="mural 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39753" y="764704"/>
            <a:ext cx="4786337" cy="3024336"/>
          </a:xfrm>
          <a:prstGeom prst="rect">
            <a:avLst/>
          </a:prstGeom>
        </p:spPr>
      </p:pic>
      <p:pic>
        <p:nvPicPr>
          <p:cNvPr id="15" name="Obraz 14" descr="mural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4005065"/>
            <a:ext cx="2160240" cy="1225313"/>
          </a:xfrm>
          <a:prstGeom prst="rect">
            <a:avLst/>
          </a:prstGeom>
        </p:spPr>
      </p:pic>
      <p:pic>
        <p:nvPicPr>
          <p:cNvPr id="16" name="Obraz 15" descr="00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11762" y="3933056"/>
            <a:ext cx="3632575" cy="1296144"/>
          </a:xfrm>
          <a:prstGeom prst="rect">
            <a:avLst/>
          </a:prstGeom>
        </p:spPr>
      </p:pic>
      <p:pic>
        <p:nvPicPr>
          <p:cNvPr id="19" name="Obraz 18" descr="tymczasowy-z-191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7544" y="1"/>
            <a:ext cx="693936" cy="725163"/>
          </a:xfrm>
          <a:prstGeom prst="rect">
            <a:avLst/>
          </a:prstGeom>
        </p:spPr>
      </p:pic>
      <p:pic>
        <p:nvPicPr>
          <p:cNvPr id="20" name="Obraz 19" descr="godlo-848x102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172400" y="1"/>
            <a:ext cx="604168" cy="72956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8" y="545907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73216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1" y="594928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3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3" y="6021289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-99393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  11 LISTOPADA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5076056" y="5589241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Przygotowały: K.Różycka-Kasztelan                  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4211960" y="328498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pic>
        <p:nvPicPr>
          <p:cNvPr id="15" name="Obraz 14" descr="111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43808" y="548680"/>
            <a:ext cx="3456384" cy="1944216"/>
          </a:xfrm>
          <a:prstGeom prst="rect">
            <a:avLst/>
          </a:prstGeom>
        </p:spPr>
      </p:pic>
      <p:pic>
        <p:nvPicPr>
          <p:cNvPr id="11" name="Obraz 10" descr="_MG_991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95736" y="2636912"/>
            <a:ext cx="4656773" cy="2592288"/>
          </a:xfrm>
          <a:prstGeom prst="rect">
            <a:avLst/>
          </a:prstGeom>
        </p:spPr>
      </p:pic>
      <p:pic>
        <p:nvPicPr>
          <p:cNvPr id="16" name="Obraz 15" descr="_MG_992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2852936"/>
            <a:ext cx="1944216" cy="2396691"/>
          </a:xfrm>
          <a:prstGeom prst="rect">
            <a:avLst/>
          </a:prstGeom>
        </p:spPr>
      </p:pic>
      <p:pic>
        <p:nvPicPr>
          <p:cNvPr id="18" name="Obraz 17" descr="_MG_998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30018" y="548681"/>
            <a:ext cx="2813983" cy="1959423"/>
          </a:xfrm>
          <a:prstGeom prst="rect">
            <a:avLst/>
          </a:prstGeom>
        </p:spPr>
      </p:pic>
      <p:pic>
        <p:nvPicPr>
          <p:cNvPr id="19" name="Obraz 18" descr="_MG_994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" y="548680"/>
            <a:ext cx="2807804" cy="1944216"/>
          </a:xfrm>
          <a:prstGeom prst="rect">
            <a:avLst/>
          </a:prstGeom>
        </p:spPr>
      </p:pic>
      <p:pic>
        <p:nvPicPr>
          <p:cNvPr id="20" name="Obraz 19" descr="_MG_000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020273" y="2780928"/>
            <a:ext cx="1940716" cy="2520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8" y="545907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73216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1" y="594928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3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3" y="6021289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5076056" y="5589241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Koordynator:  M. Kujawska</a:t>
            </a:r>
          </a:p>
          <a:p>
            <a:r>
              <a:rPr lang="pl-PL" b="1" dirty="0" smtClean="0"/>
              <a:t>Opiekun: M. </a:t>
            </a:r>
            <a:r>
              <a:rPr lang="pl-PL" b="1" dirty="0" err="1" smtClean="0"/>
              <a:t>Matuszk</a:t>
            </a:r>
            <a:r>
              <a:rPr lang="pl-PL" b="1" dirty="0" smtClean="0"/>
              <a:t>                  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8" name="Prostokąt 17"/>
          <p:cNvSpPr/>
          <p:nvPr/>
        </p:nvSpPr>
        <p:spPr>
          <a:xfrm>
            <a:off x="1763688" y="548680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                   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4211960" y="328498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6" name="Prostokąt 15"/>
          <p:cNvSpPr/>
          <p:nvPr/>
        </p:nvSpPr>
        <p:spPr>
          <a:xfrm>
            <a:off x="-396552" y="-315416"/>
            <a:ext cx="97210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/>
          </a:p>
          <a:p>
            <a:r>
              <a:rPr lang="pl-PL" dirty="0" smtClean="0">
                <a:solidFill>
                  <a:schemeClr val="bg1"/>
                </a:solidFill>
              </a:rPr>
              <a:t>                                   </a:t>
            </a:r>
            <a:r>
              <a:rPr lang="pl-PL" sz="4000" b="1" dirty="0" smtClean="0">
                <a:solidFill>
                  <a:schemeClr val="bg1"/>
                </a:solidFill>
              </a:rPr>
              <a:t>Projekt „MOVING2HEALTH”                                           </a:t>
            </a:r>
            <a:r>
              <a:rPr lang="pl-PL" sz="3200" b="1" dirty="0" smtClean="0">
                <a:solidFill>
                  <a:schemeClr val="bg1"/>
                </a:solidFill>
              </a:rPr>
              <a:t>       </a:t>
            </a:r>
          </a:p>
          <a:p>
            <a:r>
              <a:rPr lang="pl-PL" sz="3200" b="1" dirty="0" smtClean="0">
                <a:solidFill>
                  <a:schemeClr val="bg1"/>
                </a:solidFill>
              </a:rPr>
              <a:t>           </a:t>
            </a:r>
            <a:r>
              <a:rPr lang="pl-PL" sz="2800" b="1" dirty="0" smtClean="0">
                <a:solidFill>
                  <a:schemeClr val="bg1"/>
                </a:solidFill>
              </a:rPr>
              <a:t>w ramach programu Erasmus + - spotkanie w Rumuni</a:t>
            </a:r>
            <a:endParaRPr lang="pl-PL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2" descr="Znalezione obrazy dla zapytania erasmus plus">
            <a:extLst>
              <a:ext uri="{FF2B5EF4-FFF2-40B4-BE49-F238E27FC236}">
                <a16:creationId xmlns="" xmlns:a16="http://schemas.microsoft.com/office/drawing/2014/main" id="{EC1840D1-FA91-45AA-9638-E5C2FFADE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16633"/>
            <a:ext cx="788617" cy="5760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Znalezione obrazy dla zapytania erasmus plus">
            <a:extLst>
              <a:ext uri="{FF2B5EF4-FFF2-40B4-BE49-F238E27FC236}">
                <a16:creationId xmlns="" xmlns:a16="http://schemas.microsoft.com/office/drawing/2014/main" id="{EC1840D1-FA91-45AA-9638-E5C2FFADE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16633"/>
            <a:ext cx="720080" cy="525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raz 19" descr="111111111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124745"/>
            <a:ext cx="1656184" cy="4227677"/>
          </a:xfrm>
          <a:prstGeom prst="rect">
            <a:avLst/>
          </a:prstGeom>
        </p:spPr>
      </p:pic>
      <p:pic>
        <p:nvPicPr>
          <p:cNvPr id="22" name="Obraz 21" descr="22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79713" y="1124745"/>
            <a:ext cx="2016224" cy="1883608"/>
          </a:xfrm>
          <a:prstGeom prst="rect">
            <a:avLst/>
          </a:prstGeom>
        </p:spPr>
      </p:pic>
      <p:pic>
        <p:nvPicPr>
          <p:cNvPr id="23" name="Obraz 22" descr="6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51720" y="3140969"/>
            <a:ext cx="1944216" cy="2088955"/>
          </a:xfrm>
          <a:prstGeom prst="rect">
            <a:avLst/>
          </a:prstGeom>
        </p:spPr>
      </p:pic>
      <p:pic>
        <p:nvPicPr>
          <p:cNvPr id="24" name="Obraz 23" descr="4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860032" y="3379567"/>
            <a:ext cx="3312368" cy="2193906"/>
          </a:xfrm>
          <a:prstGeom prst="rect">
            <a:avLst/>
          </a:prstGeom>
        </p:spPr>
      </p:pic>
      <p:pic>
        <p:nvPicPr>
          <p:cNvPr id="25" name="Obraz 24" descr="33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32040" y="1124744"/>
            <a:ext cx="3168352" cy="20985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5517232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45224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1" y="594928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3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3" y="6021289"/>
            <a:ext cx="1518563" cy="504056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4283968" y="5877272"/>
            <a:ext cx="5220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REŻYSER: A. Pawłowska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2195736" y="116633"/>
            <a:ext cx="561662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2400" b="1" cap="all" dirty="0" smtClean="0"/>
              <a:t>                </a:t>
            </a:r>
            <a:r>
              <a:rPr lang="pl-PL" sz="2400" b="1" cap="all" dirty="0" smtClean="0">
                <a:solidFill>
                  <a:srgbClr val="FF0000"/>
                </a:solidFill>
              </a:rPr>
              <a:t>Sto  lat  niepodległa </a:t>
            </a:r>
            <a:endParaRPr lang="pl-PL" sz="2400" b="1" dirty="0">
              <a:solidFill>
                <a:srgbClr val="FF0000"/>
              </a:solidFill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611560" y="620689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                                    Premierę  30. 11. 2018 r. w MOK Police, ul. Siedlecka 1a 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21" name="Obraz 20" descr="plakat_bialo_czerwon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00193" y="1052736"/>
            <a:ext cx="2731889" cy="4032448"/>
          </a:xfrm>
          <a:prstGeom prst="rect">
            <a:avLst/>
          </a:prstGeom>
        </p:spPr>
      </p:pic>
      <p:pic>
        <p:nvPicPr>
          <p:cNvPr id="15" name="Obraz 14" descr="Niepodlegla-08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505" y="1052736"/>
            <a:ext cx="6049288" cy="40324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8560" y="5791200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661248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1" y="615673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6075866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3" y="6237313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-99393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„ISKIERKA RADOŚCI”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4572000" y="5733257"/>
            <a:ext cx="5148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Koordynatorzy:                                                                       W. Kobzdej, A. Sawicka , M. Matuszak, </a:t>
            </a:r>
            <a:endParaRPr lang="pl-PL" b="1" dirty="0"/>
          </a:p>
        </p:txBody>
      </p:sp>
      <p:pic>
        <p:nvPicPr>
          <p:cNvPr id="11" name="Obraz 10" descr="9999999999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7784" y="476673"/>
            <a:ext cx="4315147" cy="2410187"/>
          </a:xfrm>
          <a:prstGeom prst="rect">
            <a:avLst/>
          </a:prstGeom>
        </p:spPr>
      </p:pic>
      <p:pic>
        <p:nvPicPr>
          <p:cNvPr id="16" name="Obraz 15" descr="888888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924945"/>
            <a:ext cx="9144000" cy="271094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0" y="18864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Bookman Old Style" pitchFamily="18" charset="0"/>
              </a:rPr>
              <a:t>„ISKIERKA RADOŚCI” - 2018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1475656" y="6093296"/>
            <a:ext cx="67866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Bookman Old Style" pitchFamily="18" charset="0"/>
              </a:rPr>
              <a:t>ISKIERKOWA RODZINA !</a:t>
            </a:r>
          </a:p>
        </p:txBody>
      </p:sp>
      <p:pic>
        <p:nvPicPr>
          <p:cNvPr id="5" name="Obraz 4" descr="_MG_88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692697"/>
            <a:ext cx="7992888" cy="53285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566124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1" y="594928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3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3" y="6021289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323528" y="1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VII FESTYN RODZINNY</a:t>
            </a:r>
          </a:p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ZESPOŁU SZKÓŁ NR 5 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3995936" y="5805264"/>
            <a:ext cx="52565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ORGANIZATOR: M. Sass </a:t>
            </a:r>
          </a:p>
        </p:txBody>
      </p:sp>
      <p:pic>
        <p:nvPicPr>
          <p:cNvPr id="15" name="Obraz 14" descr="_MG_968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1268761"/>
            <a:ext cx="3161928" cy="2044713"/>
          </a:xfrm>
          <a:prstGeom prst="rect">
            <a:avLst/>
          </a:prstGeom>
        </p:spPr>
      </p:pic>
      <p:pic>
        <p:nvPicPr>
          <p:cNvPr id="16" name="Obraz 15" descr="_MG_971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9832" y="3356993"/>
            <a:ext cx="3161928" cy="2076333"/>
          </a:xfrm>
          <a:prstGeom prst="rect">
            <a:avLst/>
          </a:prstGeom>
        </p:spPr>
      </p:pic>
      <p:pic>
        <p:nvPicPr>
          <p:cNvPr id="17" name="Obraz 16" descr="_MG_971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196752"/>
            <a:ext cx="1440160" cy="2160240"/>
          </a:xfrm>
          <a:prstGeom prst="rect">
            <a:avLst/>
          </a:prstGeom>
        </p:spPr>
      </p:pic>
      <p:pic>
        <p:nvPicPr>
          <p:cNvPr id="18" name="Obraz 17" descr="_MG_972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47664" y="3356992"/>
            <a:ext cx="1475421" cy="2204864"/>
          </a:xfrm>
          <a:prstGeom prst="rect">
            <a:avLst/>
          </a:prstGeom>
        </p:spPr>
      </p:pic>
      <p:pic>
        <p:nvPicPr>
          <p:cNvPr id="19" name="Obraz 18" descr="_MG_971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706725" y="1196752"/>
            <a:ext cx="1437275" cy="2016224"/>
          </a:xfrm>
          <a:prstGeom prst="rect">
            <a:avLst/>
          </a:prstGeom>
        </p:spPr>
      </p:pic>
      <p:pic>
        <p:nvPicPr>
          <p:cNvPr id="20" name="Obraz 19" descr="_MG_9707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00192" y="3284984"/>
            <a:ext cx="1469877" cy="232461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8" y="545907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02560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1" y="594928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3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3" y="6021289"/>
            <a:ext cx="1518563" cy="504056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539552" y="188641"/>
            <a:ext cx="8604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 smtClean="0">
                <a:solidFill>
                  <a:schemeClr val="bg1"/>
                </a:solidFill>
                <a:latin typeface="Arial Black" pitchFamily="34" charset="0"/>
              </a:rPr>
              <a:t>Motto na rok szkolny 2018/2019</a:t>
            </a:r>
            <a:endParaRPr lang="pl-PL" sz="3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5" name="Obraz 14" descr="motto na rok 2018-201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908720"/>
            <a:ext cx="8208912" cy="44633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260648" y="332656"/>
            <a:ext cx="10836696" cy="1143000"/>
          </a:xfrm>
        </p:spPr>
        <p:txBody>
          <a:bodyPr>
            <a:normAutofit fontScale="90000"/>
          </a:bodyPr>
          <a:lstStyle/>
          <a:p>
            <a:r>
              <a:rPr lang="pl-PL" sz="4000" dirty="0" smtClean="0">
                <a:solidFill>
                  <a:schemeClr val="bg1"/>
                </a:solidFill>
              </a:rPr>
              <a:t>        ŚWIĄTECZNY TURNIEJ  DWÓJEK KOSZYKARSKICH</a:t>
            </a:r>
            <a:br>
              <a:rPr lang="pl-PL" sz="4000" dirty="0" smtClean="0">
                <a:solidFill>
                  <a:schemeClr val="bg1"/>
                </a:solidFill>
              </a:rPr>
            </a:br>
            <a:r>
              <a:rPr lang="pl-PL" sz="4000" dirty="0" smtClean="0">
                <a:solidFill>
                  <a:schemeClr val="bg1"/>
                </a:solidFill>
              </a:rPr>
              <a:t>21 GRUDNIA 2018 R.</a:t>
            </a:r>
            <a:br>
              <a:rPr lang="pl-PL" sz="4000" dirty="0" smtClean="0">
                <a:solidFill>
                  <a:schemeClr val="bg1"/>
                </a:solidFill>
              </a:rPr>
            </a:b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95536" y="5657672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ORGANIZATORZY:</a:t>
            </a:r>
          </a:p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Dorota Chmiel</a:t>
            </a:r>
          </a:p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Mirosław Żylik</a:t>
            </a:r>
          </a:p>
        </p:txBody>
      </p:sp>
      <p:pic>
        <p:nvPicPr>
          <p:cNvPr id="9" name="Obraz 8" descr="trojki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196753"/>
            <a:ext cx="3672408" cy="2181737"/>
          </a:xfrm>
          <a:prstGeom prst="rect">
            <a:avLst/>
          </a:prstGeom>
        </p:spPr>
      </p:pic>
      <p:pic>
        <p:nvPicPr>
          <p:cNvPr id="10" name="Obraz 9" descr="trojki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196752"/>
            <a:ext cx="3672408" cy="2239892"/>
          </a:xfrm>
          <a:prstGeom prst="rect">
            <a:avLst/>
          </a:prstGeom>
        </p:spPr>
      </p:pic>
      <p:pic>
        <p:nvPicPr>
          <p:cNvPr id="11" name="Obraz 10" descr="trólki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717033"/>
            <a:ext cx="2758216" cy="2000264"/>
          </a:xfrm>
          <a:prstGeom prst="rect">
            <a:avLst/>
          </a:prstGeom>
        </p:spPr>
      </p:pic>
      <p:pic>
        <p:nvPicPr>
          <p:cNvPr id="15" name="Obraz 14" descr="trójki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8264" y="3501009"/>
            <a:ext cx="1445968" cy="2183128"/>
          </a:xfrm>
          <a:prstGeom prst="rect">
            <a:avLst/>
          </a:prstGeom>
        </p:spPr>
      </p:pic>
      <p:pic>
        <p:nvPicPr>
          <p:cNvPr id="16" name="Obraz 15" descr="trojki 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3501009"/>
            <a:ext cx="3312368" cy="2193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8" y="545907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1" y="594928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3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3" y="6021289"/>
            <a:ext cx="1518563" cy="50405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1691682" y="116633"/>
            <a:ext cx="659719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</a:rPr>
              <a:t>NAJLEPSI UCZNIOWIE ZESPOŁU SZKÓŁ NR 5</a:t>
            </a:r>
          </a:p>
          <a:p>
            <a:r>
              <a:rPr lang="pl-PL" sz="2800" b="1" dirty="0" smtClean="0">
                <a:solidFill>
                  <a:schemeClr val="bg1"/>
                </a:solidFill>
              </a:rPr>
              <a:t>            I SEMESTR  ROK SZK. 2018/2019</a:t>
            </a:r>
            <a:endParaRPr lang="pl-PL" sz="2800" dirty="0">
              <a:solidFill>
                <a:schemeClr val="bg1"/>
              </a:solidFill>
            </a:endParaRPr>
          </a:p>
        </p:txBody>
      </p:sp>
      <p:pic>
        <p:nvPicPr>
          <p:cNvPr id="16" name="Obraz 15" descr="DSC_098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1196753"/>
            <a:ext cx="6228184" cy="4183438"/>
          </a:xfrm>
          <a:prstGeom prst="rect">
            <a:avLst/>
          </a:prstGeom>
        </p:spPr>
      </p:pic>
      <p:pic>
        <p:nvPicPr>
          <p:cNvPr id="18" name="Obraz 17" descr="image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1196752"/>
            <a:ext cx="940283" cy="9361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589240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1" y="594928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5877273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3" y="6021289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LEKCJA  EUROPEJSKA </a:t>
            </a:r>
          </a:p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Z PROFESOREM ROSATIM 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4499993" y="5301208"/>
            <a:ext cx="44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                                                                       </a:t>
            </a:r>
            <a:endParaRPr lang="pl-PL" b="1" dirty="0"/>
          </a:p>
        </p:txBody>
      </p:sp>
      <p:pic>
        <p:nvPicPr>
          <p:cNvPr id="11" name="Obraz 10" descr="DSC_008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1196752"/>
            <a:ext cx="2952328" cy="1955438"/>
          </a:xfrm>
          <a:prstGeom prst="rect">
            <a:avLst/>
          </a:prstGeom>
        </p:spPr>
      </p:pic>
      <p:pic>
        <p:nvPicPr>
          <p:cNvPr id="16" name="Obraz 15" descr="DSC_009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1920" y="1412776"/>
            <a:ext cx="5001027" cy="3312368"/>
          </a:xfrm>
          <a:prstGeom prst="rect">
            <a:avLst/>
          </a:prstGeom>
        </p:spPr>
      </p:pic>
      <p:pic>
        <p:nvPicPr>
          <p:cNvPr id="17" name="Obraz 16" descr="DSC_01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520" y="3284984"/>
            <a:ext cx="3347864" cy="221741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5791200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61248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1" y="6021289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949281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3" y="6165304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1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FINAŁ  ISKIERKI RADOŚCI</a:t>
            </a:r>
          </a:p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Teatr Współczesny 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4283968" y="5877272"/>
            <a:ext cx="5220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Koordynator: W. Kobzdej</a:t>
            </a:r>
          </a:p>
        </p:txBody>
      </p:sp>
      <p:pic>
        <p:nvPicPr>
          <p:cNvPr id="15" name="Obraz 14" descr="_MG_219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1" y="1052736"/>
            <a:ext cx="1752195" cy="2628292"/>
          </a:xfrm>
          <a:prstGeom prst="rect">
            <a:avLst/>
          </a:prstGeom>
        </p:spPr>
      </p:pic>
      <p:pic>
        <p:nvPicPr>
          <p:cNvPr id="18" name="Obraz 17" descr="C:\Users\admin\Desktop\iskierka 2018\18edycja rzymskie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1"/>
            <a:ext cx="923925" cy="956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Obraz 18" descr="C:\Users\admin\Desktop\iskierka 2018\18edycja rzymskie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116632"/>
            <a:ext cx="923925" cy="956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Obraz 20" descr="_MG_232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67746" y="1052736"/>
            <a:ext cx="4818399" cy="2592288"/>
          </a:xfrm>
          <a:prstGeom prst="rect">
            <a:avLst/>
          </a:prstGeom>
        </p:spPr>
      </p:pic>
      <p:pic>
        <p:nvPicPr>
          <p:cNvPr id="22" name="Obraz 21" descr="_MG_236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3528" y="3769884"/>
            <a:ext cx="2815760" cy="1819356"/>
          </a:xfrm>
          <a:prstGeom prst="rect">
            <a:avLst/>
          </a:prstGeom>
        </p:spPr>
      </p:pic>
      <p:pic>
        <p:nvPicPr>
          <p:cNvPr id="23" name="Obraz 22" descr="_MG_233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308305" y="1124745"/>
            <a:ext cx="1578385" cy="2520280"/>
          </a:xfrm>
          <a:prstGeom prst="rect">
            <a:avLst/>
          </a:prstGeom>
        </p:spPr>
      </p:pic>
      <p:pic>
        <p:nvPicPr>
          <p:cNvPr id="24" name="Obraz 23" descr="_MG_2222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940154" y="3861048"/>
            <a:ext cx="3003335" cy="1728192"/>
          </a:xfrm>
          <a:prstGeom prst="rect">
            <a:avLst/>
          </a:prstGeom>
        </p:spPr>
      </p:pic>
      <p:pic>
        <p:nvPicPr>
          <p:cNvPr id="25" name="Obraz 24" descr="iskierka_baner_tlo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347865" y="3789041"/>
            <a:ext cx="2384988" cy="184929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5661248"/>
            <a:ext cx="1050138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1" y="594928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5877273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3" y="6021289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323528" y="0"/>
            <a:ext cx="856895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</a:rPr>
              <a:t>DEBATA W 30. ROCZNICĘ OKRĄGŁEGO STOŁU                                      </a:t>
            </a:r>
          </a:p>
          <a:p>
            <a:pPr algn="ctr"/>
            <a:endParaRPr lang="pl-PL" sz="24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endParaRPr lang="pl-PL" sz="2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4932040" y="5589241"/>
            <a:ext cx="4032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16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endParaRPr lang="pl-PL" sz="16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9" name="Obraz 18" descr="20190606_1225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980729"/>
            <a:ext cx="3109275" cy="2088232"/>
          </a:xfrm>
          <a:prstGeom prst="rect">
            <a:avLst/>
          </a:prstGeom>
        </p:spPr>
      </p:pic>
      <p:pic>
        <p:nvPicPr>
          <p:cNvPr id="20" name="Obraz 19" descr="20190606_12240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140969"/>
            <a:ext cx="3168352" cy="2299335"/>
          </a:xfrm>
          <a:prstGeom prst="rect">
            <a:avLst/>
          </a:prstGeom>
        </p:spPr>
      </p:pic>
      <p:pic>
        <p:nvPicPr>
          <p:cNvPr id="21" name="Obraz 20" descr="20190606_12214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03849" y="980728"/>
            <a:ext cx="5820139" cy="4365104"/>
          </a:xfrm>
          <a:prstGeom prst="rect">
            <a:avLst/>
          </a:prstGeom>
        </p:spPr>
      </p:pic>
      <p:pic>
        <p:nvPicPr>
          <p:cNvPr id="22" name="Obraz 21" descr="biale.t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5589240"/>
            <a:ext cx="9358347" cy="1066800"/>
          </a:xfrm>
          <a:prstGeom prst="rect">
            <a:avLst/>
          </a:prstGeom>
        </p:spPr>
      </p:pic>
      <p:sp>
        <p:nvSpPr>
          <p:cNvPr id="23" name="Prostokąt 22"/>
          <p:cNvSpPr/>
          <p:nvPr/>
        </p:nvSpPr>
        <p:spPr>
          <a:xfrm>
            <a:off x="5004048" y="5733256"/>
            <a:ext cx="369716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b="1" dirty="0" smtClean="0"/>
              <a:t>PRZYGOTOWAŁA: K. ZAJĄCZKOWSKA</a:t>
            </a: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84584" y="566124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61248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9" y="615673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6075866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3" y="6237313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5724128" y="5733256"/>
            <a:ext cx="29523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b="1" dirty="0" smtClean="0"/>
              <a:t>Koordynator:  M. Kujawska                  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8" name="Prostokąt 17"/>
          <p:cNvSpPr/>
          <p:nvPr/>
        </p:nvSpPr>
        <p:spPr>
          <a:xfrm>
            <a:off x="1763688" y="548680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                   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4211960" y="328498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6" name="Prostokąt 15"/>
          <p:cNvSpPr/>
          <p:nvPr/>
        </p:nvSpPr>
        <p:spPr>
          <a:xfrm>
            <a:off x="179512" y="-315416"/>
            <a:ext cx="92170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/>
          </a:p>
          <a:p>
            <a:r>
              <a:rPr lang="pl-PL" dirty="0" smtClean="0">
                <a:solidFill>
                  <a:schemeClr val="bg1"/>
                </a:solidFill>
              </a:rPr>
              <a:t>                             </a:t>
            </a:r>
            <a:r>
              <a:rPr lang="pl-PL" sz="4000" b="1" dirty="0" smtClean="0">
                <a:solidFill>
                  <a:schemeClr val="bg1"/>
                </a:solidFill>
              </a:rPr>
              <a:t>Projekt „MOVING2HEALTH”                                             </a:t>
            </a:r>
          </a:p>
          <a:p>
            <a:r>
              <a:rPr lang="pl-PL" sz="3200" b="1" dirty="0" smtClean="0">
                <a:solidFill>
                  <a:schemeClr val="bg1"/>
                </a:solidFill>
              </a:rPr>
              <a:t>                    w ramach programu Erasmus + </a:t>
            </a:r>
            <a:endParaRPr lang="pl-PL" sz="3200" b="1" dirty="0">
              <a:solidFill>
                <a:schemeClr val="bg1"/>
              </a:solidFill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827584" y="764705"/>
            <a:ext cx="7596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/>
          </a:p>
          <a:p>
            <a:r>
              <a:rPr lang="pl-PL" dirty="0" smtClean="0"/>
              <a:t>                      </a:t>
            </a:r>
            <a:endParaRPr lang="pl-PL" dirty="0"/>
          </a:p>
        </p:txBody>
      </p:sp>
      <p:pic>
        <p:nvPicPr>
          <p:cNvPr id="20" name="Obraz 19" descr="DSC_076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4" y="1556793"/>
            <a:ext cx="3044103" cy="2016224"/>
          </a:xfrm>
          <a:prstGeom prst="rect">
            <a:avLst/>
          </a:prstGeom>
        </p:spPr>
      </p:pic>
      <p:pic>
        <p:nvPicPr>
          <p:cNvPr id="21" name="Obraz 20" descr="DSC_055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8144" y="3789041"/>
            <a:ext cx="3096344" cy="1859116"/>
          </a:xfrm>
          <a:prstGeom prst="rect">
            <a:avLst/>
          </a:prstGeom>
        </p:spPr>
      </p:pic>
      <p:pic>
        <p:nvPicPr>
          <p:cNvPr id="27" name="Obraz 26" descr="DSC_084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556792"/>
            <a:ext cx="3240360" cy="2146212"/>
          </a:xfrm>
          <a:prstGeom prst="rect">
            <a:avLst/>
          </a:prstGeom>
        </p:spPr>
      </p:pic>
      <p:sp>
        <p:nvSpPr>
          <p:cNvPr id="28" name="Prostokąt 27"/>
          <p:cNvSpPr/>
          <p:nvPr/>
        </p:nvSpPr>
        <p:spPr>
          <a:xfrm>
            <a:off x="3131840" y="1124744"/>
            <a:ext cx="367240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100" b="1" dirty="0" smtClean="0">
                <a:solidFill>
                  <a:schemeClr val="bg1"/>
                </a:solidFill>
              </a:rPr>
              <a:t>Poznawcza podróż do Francji </a:t>
            </a:r>
            <a:endParaRPr lang="pl-PL" sz="2100" dirty="0">
              <a:solidFill>
                <a:schemeClr val="bg1"/>
              </a:solidFill>
            </a:endParaRPr>
          </a:p>
        </p:txBody>
      </p:sp>
      <p:pic>
        <p:nvPicPr>
          <p:cNvPr id="29" name="Obraz 28" descr="DSC_069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1521" y="3789041"/>
            <a:ext cx="2389047" cy="1858459"/>
          </a:xfrm>
          <a:prstGeom prst="rect">
            <a:avLst/>
          </a:prstGeom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71800" y="3789041"/>
            <a:ext cx="289805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566124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17232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1" y="594928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3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3" y="6021289"/>
            <a:ext cx="1518563" cy="504056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5076056" y="5589240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Przygotowały: K. Maciaszczyk,       T. </a:t>
            </a:r>
            <a:r>
              <a:rPr lang="pl-PL" b="1" dirty="0" err="1" smtClean="0"/>
              <a:t>Kutałowska</a:t>
            </a:r>
            <a:r>
              <a:rPr lang="pl-PL" b="1" dirty="0" smtClean="0"/>
              <a:t>,   M. Matuszak               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8" name="Prostokąt 17"/>
          <p:cNvSpPr/>
          <p:nvPr/>
        </p:nvSpPr>
        <p:spPr>
          <a:xfrm>
            <a:off x="2267744" y="548680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                   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1" y="260649"/>
            <a:ext cx="903649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500" b="1" dirty="0" smtClean="0">
                <a:solidFill>
                  <a:schemeClr val="bg1"/>
                </a:solidFill>
              </a:rPr>
              <a:t>                       „MAŁE I DUŻE POLSKO-LITEWSKIE PODRÓŻE ”</a:t>
            </a:r>
          </a:p>
          <a:p>
            <a:r>
              <a:rPr lang="pl-PL" sz="2400" dirty="0" smtClean="0"/>
              <a:t>                           </a:t>
            </a:r>
            <a:r>
              <a:rPr lang="pl-PL" sz="2400" dirty="0" smtClean="0">
                <a:solidFill>
                  <a:schemeClr val="bg1"/>
                </a:solidFill>
              </a:rPr>
              <a:t>Projekt polsko-litewski z Polsko-Litewskiego                                                                             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                                  Funduszu Wymiany Młodzieży FRSE</a:t>
            </a:r>
          </a:p>
          <a:p>
            <a:endParaRPr lang="pl-PL" sz="2100" dirty="0" smtClean="0">
              <a:solidFill>
                <a:schemeClr val="bg1"/>
              </a:solidFill>
            </a:endParaRPr>
          </a:p>
          <a:p>
            <a:endParaRPr lang="pl-PL" sz="2100" dirty="0">
              <a:solidFill>
                <a:schemeClr val="bg1"/>
              </a:solidFill>
            </a:endParaRPr>
          </a:p>
        </p:txBody>
      </p:sp>
      <p:pic>
        <p:nvPicPr>
          <p:cNvPr id="14" name="Obraz 13" descr="33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78490" y="1484784"/>
            <a:ext cx="5669498" cy="3600400"/>
          </a:xfrm>
          <a:prstGeom prst="rect">
            <a:avLst/>
          </a:prstGeom>
        </p:spPr>
      </p:pic>
      <p:pic>
        <p:nvPicPr>
          <p:cNvPr id="16" name="Obraz 15" descr="20190613_173243 (1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1484784"/>
            <a:ext cx="2843808" cy="2132856"/>
          </a:xfrm>
          <a:prstGeom prst="rect">
            <a:avLst/>
          </a:prstGeom>
        </p:spPr>
      </p:pic>
      <p:pic>
        <p:nvPicPr>
          <p:cNvPr id="13" name="Obraz 12" descr="20190613_103258 (1)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3528" y="3717032"/>
            <a:ext cx="2880320" cy="18509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5661248"/>
            <a:ext cx="1050138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1" y="594928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5877273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3" y="6021289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323528" y="1"/>
            <a:ext cx="856895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</a:rPr>
              <a:t>OTWARCIE  </a:t>
            </a:r>
            <a:r>
              <a:rPr lang="pl-PL" sz="2800" b="1" dirty="0" smtClean="0">
                <a:solidFill>
                  <a:schemeClr val="bg1"/>
                </a:solidFill>
              </a:rPr>
              <a:t>BOISK SPORTOWYCH                                      DZIEŃ  SPORTU SZKOLNEGO</a:t>
            </a:r>
          </a:p>
          <a:p>
            <a:pPr algn="ctr"/>
            <a:endParaRPr lang="pl-PL" sz="24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endParaRPr lang="pl-PL" sz="2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4932040" y="5589241"/>
            <a:ext cx="4032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16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Bookman Old Style" pitchFamily="18" charset="0"/>
              </a:rPr>
              <a:t>NAUCZYCIELE  </a:t>
            </a:r>
            <a:r>
              <a:rPr lang="pl-PL" sz="1600" b="1" dirty="0" err="1" smtClean="0">
                <a:solidFill>
                  <a:schemeClr val="bg1"/>
                </a:solidFill>
                <a:latin typeface="Bookman Old Style" pitchFamily="18" charset="0"/>
              </a:rPr>
              <a:t>W-F</a:t>
            </a:r>
            <a:r>
              <a:rPr lang="pl-PL" sz="1600" b="1" dirty="0" smtClean="0">
                <a:solidFill>
                  <a:schemeClr val="bg1"/>
                </a:solidFill>
                <a:latin typeface="Bookman Old Style" pitchFamily="18" charset="0"/>
              </a:rPr>
              <a:t> , M. Kujawska, K. Różycka - Kasztelan</a:t>
            </a:r>
          </a:p>
        </p:txBody>
      </p:sp>
      <p:pic>
        <p:nvPicPr>
          <p:cNvPr id="13" name="Obraz 12" descr="_MG_408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11760" y="980729"/>
            <a:ext cx="4392488" cy="3136000"/>
          </a:xfrm>
          <a:prstGeom prst="rect">
            <a:avLst/>
          </a:prstGeom>
        </p:spPr>
      </p:pic>
      <p:pic>
        <p:nvPicPr>
          <p:cNvPr id="15" name="Obraz 14" descr="_MG_405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4" y="980729"/>
            <a:ext cx="2160238" cy="1628800"/>
          </a:xfrm>
          <a:prstGeom prst="rect">
            <a:avLst/>
          </a:prstGeom>
        </p:spPr>
      </p:pic>
      <p:pic>
        <p:nvPicPr>
          <p:cNvPr id="16" name="Obraz 15" descr="_MG_403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2708920"/>
            <a:ext cx="2153065" cy="1501924"/>
          </a:xfrm>
          <a:prstGeom prst="rect">
            <a:avLst/>
          </a:prstGeom>
        </p:spPr>
      </p:pic>
      <p:pic>
        <p:nvPicPr>
          <p:cNvPr id="17" name="Obraz 16" descr="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99766" y="1052736"/>
            <a:ext cx="2146660" cy="1584176"/>
          </a:xfrm>
          <a:prstGeom prst="rect">
            <a:avLst/>
          </a:prstGeom>
        </p:spPr>
      </p:pic>
      <p:pic>
        <p:nvPicPr>
          <p:cNvPr id="18" name="Obraz 17" descr="_MG_406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6948264" y="2852937"/>
            <a:ext cx="2088232" cy="1392154"/>
          </a:xfrm>
          <a:prstGeom prst="rect">
            <a:avLst/>
          </a:prstGeom>
        </p:spPr>
      </p:pic>
      <p:pic>
        <p:nvPicPr>
          <p:cNvPr id="19" name="Obraz 18" descr="otwarcie_boisk_2019_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635896" y="4149080"/>
            <a:ext cx="2411760" cy="160732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566124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17232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1" y="594928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3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3" y="6021289"/>
            <a:ext cx="1518563" cy="504056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4716016" y="5373217"/>
            <a:ext cx="367240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b="1" dirty="0" smtClean="0"/>
          </a:p>
          <a:p>
            <a:r>
              <a:rPr lang="pl-PL" b="1" dirty="0" smtClean="0"/>
              <a:t>Opieka  artystyczna: Anna  Sawicka                  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8" name="Prostokąt 17"/>
          <p:cNvSpPr/>
          <p:nvPr/>
        </p:nvSpPr>
        <p:spPr>
          <a:xfrm>
            <a:off x="2267744" y="548680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                   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611560" y="188641"/>
            <a:ext cx="813690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500" b="1" dirty="0" smtClean="0">
                <a:solidFill>
                  <a:schemeClr val="bg1"/>
                </a:solidFill>
              </a:rPr>
              <a:t>                                       DOROTA MAŃKA                                                                                                                      </a:t>
            </a:r>
          </a:p>
          <a:p>
            <a:r>
              <a:rPr lang="pl-PL" sz="2000" b="1" dirty="0" smtClean="0">
                <a:solidFill>
                  <a:schemeClr val="bg1"/>
                </a:solidFill>
              </a:rPr>
              <a:t>             LAUREATKĄ  MIEDZYNARODOWEGO KONKURSU PLASTYCZNEGO</a:t>
            </a:r>
            <a:endParaRPr lang="pl-PL" sz="2000" dirty="0">
              <a:solidFill>
                <a:schemeClr val="bg1"/>
              </a:solidFill>
            </a:endParaRPr>
          </a:p>
        </p:txBody>
      </p:sp>
      <p:pic>
        <p:nvPicPr>
          <p:cNvPr id="48130" name="Picture 2" descr="http://lo18.szczecin.pl/dokumenty2018_2019/dyplom_d.manka_20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1" y="1052736"/>
            <a:ext cx="2816028" cy="4149936"/>
          </a:xfrm>
          <a:prstGeom prst="rect">
            <a:avLst/>
          </a:prstGeom>
          <a:noFill/>
        </p:spPr>
      </p:pic>
      <p:pic>
        <p:nvPicPr>
          <p:cNvPr id="48132" name="Picture 4" descr="http://lo18.szczecin.pl/dokumenty2018_2019/konkurs_d.manka_201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1124745"/>
            <a:ext cx="3499693" cy="417407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8" y="545907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1" y="594928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3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3" y="6021289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1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XVIII LO MISTRZEM SZCZECINA W PIŁCE SIATKOWEJ W ROKU SZK. 2018/2019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5364090" y="5733256"/>
            <a:ext cx="201677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b="1" dirty="0" smtClean="0"/>
              <a:t>Trener: T. </a:t>
            </a:r>
            <a:r>
              <a:rPr lang="pl-PL" b="1" dirty="0" err="1" smtClean="0"/>
              <a:t>Kławsiuć</a:t>
            </a:r>
            <a:r>
              <a:rPr lang="pl-PL" b="1" dirty="0" smtClean="0"/>
              <a:t> </a:t>
            </a:r>
            <a:endParaRPr lang="pl-PL" dirty="0"/>
          </a:p>
        </p:txBody>
      </p:sp>
      <p:pic>
        <p:nvPicPr>
          <p:cNvPr id="15" name="Obraz 14" descr="50445750_2051964111586197_8386165688321966080_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75657" y="980728"/>
            <a:ext cx="6300615" cy="41993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8" y="545907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02560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1" y="594928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3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3" y="6021289"/>
            <a:ext cx="1518563" cy="504056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323528" y="1"/>
            <a:ext cx="9073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>
                <a:solidFill>
                  <a:schemeClr val="bg1"/>
                </a:solidFill>
              </a:rPr>
              <a:t>             KADRA   2018/2019 </a:t>
            </a:r>
            <a:endParaRPr lang="pl-PL" sz="4800" dirty="0">
              <a:solidFill>
                <a:schemeClr val="bg1"/>
              </a:solidFill>
            </a:endParaRPr>
          </a:p>
        </p:txBody>
      </p:sp>
      <p:pic>
        <p:nvPicPr>
          <p:cNvPr id="17" name="Obraz 16" descr="DSC_001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59632" y="764704"/>
            <a:ext cx="6957949" cy="46085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8" y="545907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73216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1" y="594928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3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3" y="6021289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0" y="1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II MIEJSCE W MISTRZOSTWACH  SZCZECINA                         W P. NOŻNEJ  KL. I  W ROKU SZK. 2018/2019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4283968" y="5589240"/>
            <a:ext cx="5220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TRENER: R. RECZKA</a:t>
            </a:r>
          </a:p>
        </p:txBody>
      </p:sp>
      <p:pic>
        <p:nvPicPr>
          <p:cNvPr id="16" name="Obraz 15" descr="IMG_499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1052736"/>
            <a:ext cx="7644956" cy="41044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5445224"/>
            <a:ext cx="10153128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45224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1" y="594928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3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3" y="6021289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0" y="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III miejsce XVIII LO w MISTRZOSTWACH SZCZECINA    W PIŁCE NOŻNEJ DZIEWCZĄT   W ROKU SZK. 2018/2019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5364088" y="5805264"/>
            <a:ext cx="3347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TRENER: D. GŁADYSZ</a:t>
            </a:r>
          </a:p>
        </p:txBody>
      </p:sp>
      <p:pic>
        <p:nvPicPr>
          <p:cNvPr id="17" name="Obraz 16" descr="44252447_194121531487034_4695905078651912192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71800" y="1124745"/>
            <a:ext cx="3222104" cy="429613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5445224"/>
            <a:ext cx="10153128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45224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1" y="594928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3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3" y="6021289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0" y="1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IV miejsce XVIII LO w MISTRZOSTWACH SZCZECINA    W KOSZYKÓWCE   W ROKU SZK. 2018/2019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6156176" y="5877272"/>
            <a:ext cx="3347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TRENER: M.ŻYLIK</a:t>
            </a:r>
          </a:p>
        </p:txBody>
      </p:sp>
      <p:pic>
        <p:nvPicPr>
          <p:cNvPr id="13" name="Obraz 12" descr="koszykówka 2019- dyplom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16017" y="3789040"/>
            <a:ext cx="1729303" cy="2376264"/>
          </a:xfrm>
          <a:prstGeom prst="rect">
            <a:avLst/>
          </a:prstGeom>
        </p:spPr>
      </p:pic>
      <p:pic>
        <p:nvPicPr>
          <p:cNvPr id="15" name="Obraz 14" descr="drużyna koszykówki 2019 poprawion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764705"/>
            <a:ext cx="4104456" cy="2878378"/>
          </a:xfrm>
          <a:prstGeom prst="rect">
            <a:avLst/>
          </a:prstGeom>
        </p:spPr>
      </p:pic>
      <p:pic>
        <p:nvPicPr>
          <p:cNvPr id="16" name="Obraz 15" descr="22222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836712"/>
            <a:ext cx="4253135" cy="28813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8" y="545907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1" y="594928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3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3" y="6021289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1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XVIII LO MISTRZEM WOJEWÓDZTWA W SIATKÓWCE PLAŻOWEJ W ROKU SZK. 2018/2019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4860032" y="5733256"/>
            <a:ext cx="379732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b="1" dirty="0" smtClean="0"/>
              <a:t>Trenerzy: T. </a:t>
            </a:r>
            <a:r>
              <a:rPr lang="pl-PL" b="1" dirty="0" err="1" smtClean="0"/>
              <a:t>Kławsiuć</a:t>
            </a:r>
            <a:r>
              <a:rPr lang="pl-PL" b="1" dirty="0" smtClean="0"/>
              <a:t> , M. Mierzwiński</a:t>
            </a:r>
            <a:endParaRPr lang="pl-PL" dirty="0"/>
          </a:p>
        </p:txBody>
      </p:sp>
      <p:pic>
        <p:nvPicPr>
          <p:cNvPr id="14" name="Obraz 13" descr="62174346_347824752546281_8841551909551603712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63688" y="980728"/>
            <a:ext cx="5832648" cy="43783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8" y="545907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1" y="594928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3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3" y="6021289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-99391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III miejsce XVIII LO  w MISTRZOSTWACH  WOJEWÓDZTWA W  SIATKÓWCE PLAŻOWEJ            W ROKU </a:t>
            </a:r>
            <a:r>
              <a:rPr lang="pl-PL" b="1" dirty="0" smtClean="0">
                <a:solidFill>
                  <a:schemeClr val="bg1"/>
                </a:solidFill>
                <a:latin typeface="Bookman Old Style" pitchFamily="18" charset="0"/>
              </a:rPr>
              <a:t>SZK. 2018/2019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5004050" y="5733256"/>
            <a:ext cx="2016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Trener: T. </a:t>
            </a:r>
            <a:r>
              <a:rPr lang="pl-PL" b="1" dirty="0" err="1" smtClean="0"/>
              <a:t>Kławsiuć</a:t>
            </a:r>
            <a:r>
              <a:rPr lang="pl-PL" b="1" dirty="0" smtClean="0"/>
              <a:t> </a:t>
            </a:r>
            <a:endParaRPr lang="pl-PL" dirty="0"/>
          </a:p>
        </p:txBody>
      </p:sp>
      <p:pic>
        <p:nvPicPr>
          <p:cNvPr id="14" name="Obraz 13" descr="62495371_347824685879621_2124717112990629888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19672" y="1052737"/>
            <a:ext cx="5981651" cy="44902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566124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17232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1" y="594928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3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3" y="6021289"/>
            <a:ext cx="1518563" cy="504056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5076056" y="558924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8" name="Prostokąt 17"/>
          <p:cNvSpPr/>
          <p:nvPr/>
        </p:nvSpPr>
        <p:spPr>
          <a:xfrm>
            <a:off x="2267744" y="548680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                   </a:t>
            </a:r>
            <a:endParaRPr lang="pl-PL" dirty="0">
              <a:solidFill>
                <a:schemeClr val="bg1"/>
              </a:solidFill>
            </a:endParaRPr>
          </a:p>
        </p:txBody>
      </p:sp>
      <p:graphicFrame>
        <p:nvGraphicFramePr>
          <p:cNvPr id="11" name="Tabela 10"/>
          <p:cNvGraphicFramePr>
            <a:graphicFrameLocks noGrp="1"/>
          </p:cNvGraphicFramePr>
          <p:nvPr/>
        </p:nvGraphicFramePr>
        <p:xfrm>
          <a:off x="1043609" y="476673"/>
          <a:ext cx="5184580" cy="6281388"/>
        </p:xfrm>
        <a:graphic>
          <a:graphicData uri="http://schemas.openxmlformats.org/drawingml/2006/table">
            <a:tbl>
              <a:tblPr/>
              <a:tblGrid>
                <a:gridCol w="142987"/>
                <a:gridCol w="1081151"/>
                <a:gridCol w="529404"/>
                <a:gridCol w="622724"/>
                <a:gridCol w="1047737"/>
                <a:gridCol w="823027"/>
                <a:gridCol w="887113"/>
                <a:gridCol w="50437"/>
              </a:tblGrid>
              <a:tr h="1261872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 dirty="0">
                          <a:solidFill>
                            <a:schemeClr val="bg1"/>
                          </a:solidFill>
                          <a:latin typeface="Arial Black"/>
                          <a:ea typeface="Calibri"/>
                          <a:cs typeface="Arial Black"/>
                        </a:rPr>
                        <a:t>WSPÓŁZAWODNICTWA SPORTOWEGO </a:t>
                      </a:r>
                      <a:br>
                        <a:rPr lang="pl-PL" sz="1200" b="1" dirty="0">
                          <a:solidFill>
                            <a:schemeClr val="bg1"/>
                          </a:solidFill>
                          <a:latin typeface="Arial Black"/>
                          <a:ea typeface="Calibri"/>
                          <a:cs typeface="Arial Black"/>
                        </a:rPr>
                      </a:br>
                      <a:r>
                        <a:rPr lang="pl-PL" sz="1200" b="1" dirty="0">
                          <a:solidFill>
                            <a:schemeClr val="bg1"/>
                          </a:solidFill>
                          <a:latin typeface="Arial Black"/>
                          <a:ea typeface="Calibri"/>
                          <a:cs typeface="Arial Black"/>
                        </a:rPr>
                        <a:t>SZKÓŁ PONADGIMNAZJALNYCH DZIEWCZĄT</a:t>
                      </a:r>
                      <a:br>
                        <a:rPr lang="pl-PL" sz="1200" b="1" dirty="0">
                          <a:solidFill>
                            <a:schemeClr val="bg1"/>
                          </a:solidFill>
                          <a:latin typeface="Arial Black"/>
                          <a:ea typeface="Calibri"/>
                          <a:cs typeface="Arial Black"/>
                        </a:rPr>
                      </a:br>
                      <a:r>
                        <a:rPr lang="pl-PL" sz="1200" b="1" dirty="0">
                          <a:solidFill>
                            <a:schemeClr val="bg1"/>
                          </a:solidFill>
                          <a:latin typeface="Arial Black"/>
                          <a:ea typeface="Calibri"/>
                          <a:cs typeface="Arial Black"/>
                        </a:rPr>
                        <a:t>MIASTA SZCZECIN W R. SZK. 2018/19</a:t>
                      </a:r>
                      <a:endParaRPr lang="pl-PL" sz="12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439" marR="164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4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040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300">
                        <a:latin typeface="Arial Black"/>
                        <a:ea typeface="Calibri"/>
                        <a:cs typeface="Arial Black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1577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latin typeface="Calibri"/>
                          <a:ea typeface="Calibri"/>
                          <a:cs typeface="Times New Roman"/>
                        </a:rPr>
                        <a:t>SZKOŁA</a:t>
                      </a:r>
                      <a:endParaRPr lang="pl-PL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latin typeface="Calibri"/>
                          <a:ea typeface="Calibri"/>
                          <a:cs typeface="Times New Roman"/>
                        </a:rPr>
                        <a:t>Pkt. za imprezy MOS i WSZS</a:t>
                      </a:r>
                      <a:endParaRPr lang="pl-PL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latin typeface="Calibri"/>
                          <a:ea typeface="Calibri"/>
                          <a:cs typeface="Times New Roman"/>
                        </a:rPr>
                        <a:t>Pkt. za Ligę </a:t>
                      </a:r>
                      <a:br>
                        <a:rPr lang="pl-PL" sz="1800" b="1" dirty="0"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pl-PL" sz="1800" b="1" dirty="0">
                          <a:latin typeface="Calibri"/>
                          <a:ea typeface="Calibri"/>
                          <a:cs typeface="Times New Roman"/>
                        </a:rPr>
                        <a:t>z Klasą</a:t>
                      </a:r>
                      <a:endParaRPr lang="pl-PL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>
                          <a:latin typeface="Calibri"/>
                          <a:ea typeface="Calibri"/>
                          <a:cs typeface="Times New Roman"/>
                        </a:rPr>
                        <a:t>Pkt. łącznie</a:t>
                      </a:r>
                      <a:endParaRPr lang="pl-PL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>
                          <a:latin typeface="Calibri"/>
                          <a:ea typeface="Calibri"/>
                          <a:cs typeface="Times New Roman"/>
                        </a:rPr>
                        <a:t>M - ce</a:t>
                      </a:r>
                      <a:endParaRPr lang="pl-PL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l-PL" sz="1800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9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II LO</a:t>
                      </a: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110</a:t>
                      </a: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80</a:t>
                      </a: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190</a:t>
                      </a: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pl-PL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l-PL" sz="1800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54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ZSB</a:t>
                      </a:r>
                      <a:endParaRPr lang="pl-PL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85</a:t>
                      </a:r>
                      <a:endParaRPr lang="pl-PL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66</a:t>
                      </a: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151</a:t>
                      </a: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l-PL" sz="1800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309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ZS nr 8</a:t>
                      </a:r>
                      <a:endParaRPr lang="pl-PL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92</a:t>
                      </a:r>
                      <a:endParaRPr lang="pl-PL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48</a:t>
                      </a:r>
                      <a:endParaRPr lang="pl-PL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140</a:t>
                      </a: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l-PL" sz="1800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309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XVIII LO</a:t>
                      </a:r>
                      <a:endParaRPr lang="pl-PL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80</a:t>
                      </a:r>
                      <a:endParaRPr lang="pl-PL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44</a:t>
                      </a:r>
                      <a:endParaRPr lang="pl-PL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      124</a:t>
                      </a: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l-P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54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V LO</a:t>
                      </a:r>
                      <a:endParaRPr lang="pl-PL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38</a:t>
                      </a:r>
                      <a:endParaRPr lang="pl-PL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34</a:t>
                      </a:r>
                      <a:endParaRPr lang="pl-PL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72</a:t>
                      </a: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l-PL" sz="1800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54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VI LO</a:t>
                      </a:r>
                      <a:endParaRPr lang="pl-PL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59</a:t>
                      </a:r>
                      <a:endParaRPr lang="pl-PL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pl-PL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70</a:t>
                      </a: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l-PL" sz="1800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309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XIV LO</a:t>
                      </a: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56</a:t>
                      </a: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63</a:t>
                      </a: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l-PL" sz="18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2292591" y="1"/>
            <a:ext cx="28021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Black" pitchFamily="34" charset="0"/>
                <a:cs typeface="Arial Black" pitchFamily="34" charset="0"/>
              </a:rPr>
              <a:t> 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 Black" pitchFamily="34" charset="0"/>
              </a:rPr>
              <a:t>KLASYFIKACJA GENERALNA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6429927" y="3573017"/>
            <a:ext cx="25763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Black" pitchFamily="34" charset="0"/>
                <a:cs typeface="Arial Black" pitchFamily="34" charset="0"/>
              </a:rPr>
              <a:t> </a:t>
            </a:r>
            <a:r>
              <a:rPr lang="pl-PL" sz="1400" b="1" dirty="0" smtClean="0">
                <a:solidFill>
                  <a:schemeClr val="bg1"/>
                </a:solidFill>
                <a:latin typeface="Arial" pitchFamily="34" charset="0"/>
                <a:ea typeface="Arial Black" pitchFamily="34" charset="0"/>
                <a:cs typeface="Arial Black" pitchFamily="34" charset="0"/>
              </a:rPr>
              <a:t>klasy I – PS –IV  </a:t>
            </a:r>
            <a:r>
              <a:rPr lang="pl-PL" sz="1400" b="1" dirty="0" err="1" smtClean="0">
                <a:solidFill>
                  <a:schemeClr val="bg1"/>
                </a:solidFill>
                <a:latin typeface="Arial" pitchFamily="34" charset="0"/>
                <a:ea typeface="Arial Black" pitchFamily="34" charset="0"/>
                <a:cs typeface="Arial Black" pitchFamily="34" charset="0"/>
              </a:rPr>
              <a:t>PK-V</a:t>
            </a:r>
            <a:r>
              <a:rPr lang="pl-PL" sz="1400" b="1" dirty="0" smtClean="0">
                <a:solidFill>
                  <a:schemeClr val="bg1"/>
                </a:solidFill>
                <a:latin typeface="Arial" pitchFamily="34" charset="0"/>
                <a:ea typeface="Arial Black" pitchFamily="34" charset="0"/>
                <a:cs typeface="Arial Black" pitchFamily="34" charset="0"/>
              </a:rPr>
              <a:t> PN-III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8" y="545907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02560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1" y="594928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3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3" y="6021289"/>
            <a:ext cx="1518563" cy="504056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323528" y="1"/>
            <a:ext cx="9073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>
                <a:solidFill>
                  <a:schemeClr val="bg1"/>
                </a:solidFill>
              </a:rPr>
              <a:t>    DRUŻYNY SZKOLNE  2018/2019 </a:t>
            </a:r>
            <a:endParaRPr lang="pl-PL" sz="4800" dirty="0">
              <a:solidFill>
                <a:schemeClr val="bg1"/>
              </a:solidFill>
            </a:endParaRPr>
          </a:p>
        </p:txBody>
      </p:sp>
      <p:pic>
        <p:nvPicPr>
          <p:cNvPr id="13" name="Obraz 12" descr="111111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7" y="764704"/>
            <a:ext cx="3236327" cy="2592288"/>
          </a:xfrm>
          <a:prstGeom prst="rect">
            <a:avLst/>
          </a:prstGeom>
        </p:spPr>
      </p:pic>
      <p:pic>
        <p:nvPicPr>
          <p:cNvPr id="15" name="Obraz 14" descr="44252447_194121531487034_4695905078651912192_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52120" y="764705"/>
            <a:ext cx="3172099" cy="2848233"/>
          </a:xfrm>
          <a:prstGeom prst="rect">
            <a:avLst/>
          </a:prstGeom>
        </p:spPr>
      </p:pic>
      <p:pic>
        <p:nvPicPr>
          <p:cNvPr id="14" name="Obraz 13" descr="50445750_2051964111586197_8386165688321966080_o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24128" y="3861049"/>
            <a:ext cx="3131840" cy="20873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8" y="545907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373216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1" y="594928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3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3" y="6021289"/>
            <a:ext cx="1518563" cy="504056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4788024" y="5589241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Trenerzy:  D. Gładysz, T. Franczak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20" name="Prostokąt 19"/>
          <p:cNvSpPr/>
          <p:nvPr/>
        </p:nvSpPr>
        <p:spPr>
          <a:xfrm>
            <a:off x="2339753" y="116633"/>
            <a:ext cx="5936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MISTRZOSTWA SZCZECINA W KAJAKARSTWIE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3347864" y="260649"/>
            <a:ext cx="237626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/>
          </a:p>
          <a:p>
            <a:r>
              <a:rPr lang="pl-PL" b="1" dirty="0" smtClean="0"/>
              <a:t>      </a:t>
            </a:r>
            <a:r>
              <a:rPr lang="pl-PL" sz="2000" b="1" dirty="0" smtClean="0">
                <a:solidFill>
                  <a:schemeClr val="bg1"/>
                </a:solidFill>
              </a:rPr>
              <a:t>27 września 2018</a:t>
            </a:r>
          </a:p>
          <a:p>
            <a:endParaRPr lang="pl-PL" b="1" dirty="0" smtClean="0"/>
          </a:p>
          <a:p>
            <a:r>
              <a:rPr lang="pl-PL" b="1" dirty="0" smtClean="0"/>
              <a:t> </a:t>
            </a:r>
            <a:endParaRPr lang="pl-PL" dirty="0"/>
          </a:p>
        </p:txBody>
      </p:sp>
      <p:pic>
        <p:nvPicPr>
          <p:cNvPr id="23" name="Obraz 22" descr="44332975_247780579232774_7542842919812595712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1196752"/>
            <a:ext cx="3840427" cy="2880320"/>
          </a:xfrm>
          <a:prstGeom prst="rect">
            <a:avLst/>
          </a:prstGeom>
        </p:spPr>
      </p:pic>
      <p:pic>
        <p:nvPicPr>
          <p:cNvPr id="24" name="Obraz 23" descr="44263679_272516810038333_870612720125214720_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76056" y="1196752"/>
            <a:ext cx="3744416" cy="2808312"/>
          </a:xfrm>
          <a:prstGeom prst="rect">
            <a:avLst/>
          </a:prstGeom>
        </p:spPr>
      </p:pic>
      <p:sp>
        <p:nvSpPr>
          <p:cNvPr id="25" name="Prostokąt 24"/>
          <p:cNvSpPr/>
          <p:nvPr/>
        </p:nvSpPr>
        <p:spPr>
          <a:xfrm>
            <a:off x="5148064" y="4077073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I miejsce Szymon Kijańczuk ,            </a:t>
            </a:r>
          </a:p>
          <a:p>
            <a:r>
              <a:rPr lang="pl-PL" dirty="0" smtClean="0"/>
              <a:t>                 Krzysztof Kaczorkiewicz </a:t>
            </a:r>
            <a:endParaRPr lang="pl-PL" dirty="0"/>
          </a:p>
        </p:txBody>
      </p:sp>
      <p:sp>
        <p:nvSpPr>
          <p:cNvPr id="26" name="Prostokąt 25"/>
          <p:cNvSpPr/>
          <p:nvPr/>
        </p:nvSpPr>
        <p:spPr>
          <a:xfrm>
            <a:off x="5220072" y="4797153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II miejsce  Kacper Kmera,  </a:t>
            </a:r>
          </a:p>
          <a:p>
            <a:r>
              <a:rPr lang="pl-PL" dirty="0" smtClean="0"/>
              <a:t>                   Dawid Pilarski. </a:t>
            </a:r>
            <a:endParaRPr lang="pl-PL" dirty="0"/>
          </a:p>
        </p:txBody>
      </p:sp>
      <p:sp>
        <p:nvSpPr>
          <p:cNvPr id="27" name="Prostokąt 26"/>
          <p:cNvSpPr/>
          <p:nvPr/>
        </p:nvSpPr>
        <p:spPr>
          <a:xfrm>
            <a:off x="251520" y="4149081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I miejsce  Katarzyna Miłoś,    </a:t>
            </a:r>
          </a:p>
          <a:p>
            <a:r>
              <a:rPr lang="pl-PL" dirty="0" smtClean="0"/>
              <a:t>                 Natalia Przebinda</a:t>
            </a:r>
            <a:endParaRPr lang="pl-PL" dirty="0"/>
          </a:p>
        </p:txBody>
      </p:sp>
      <p:sp>
        <p:nvSpPr>
          <p:cNvPr id="28" name="Prostokąt 27"/>
          <p:cNvSpPr/>
          <p:nvPr/>
        </p:nvSpPr>
        <p:spPr>
          <a:xfrm>
            <a:off x="251520" y="4797153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II miejsce  Aleksandra Foryś,   </a:t>
            </a:r>
          </a:p>
          <a:p>
            <a:r>
              <a:rPr lang="pl-PL" dirty="0" smtClean="0"/>
              <a:t>                   Nikola Wolańska. </a:t>
            </a: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8" y="545907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01208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1" y="594928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3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3" y="6021289"/>
            <a:ext cx="1518563" cy="504056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4788024" y="5589241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                  Nauczyciele  WF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22" name="Prostokąt 21"/>
          <p:cNvSpPr/>
          <p:nvPr/>
        </p:nvSpPr>
        <p:spPr>
          <a:xfrm>
            <a:off x="3419872" y="332656"/>
            <a:ext cx="237626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/>
          </a:p>
          <a:p>
            <a:r>
              <a:rPr lang="pl-PL" b="1" dirty="0" smtClean="0"/>
              <a:t>      </a:t>
            </a:r>
            <a:r>
              <a:rPr lang="pl-PL" sz="2000" b="1" dirty="0" smtClean="0">
                <a:solidFill>
                  <a:schemeClr val="bg1"/>
                </a:solidFill>
              </a:rPr>
              <a:t>28 września 2018</a:t>
            </a:r>
          </a:p>
          <a:p>
            <a:endParaRPr lang="pl-PL" b="1" dirty="0" smtClean="0"/>
          </a:p>
          <a:p>
            <a:r>
              <a:rPr lang="pl-PL" b="1" dirty="0" smtClean="0"/>
              <a:t> </a:t>
            </a:r>
            <a:endParaRPr lang="pl-PL" dirty="0"/>
          </a:p>
        </p:txBody>
      </p:sp>
      <p:sp>
        <p:nvSpPr>
          <p:cNvPr id="18" name="Prostokąt 17"/>
          <p:cNvSpPr/>
          <p:nvPr/>
        </p:nvSpPr>
        <p:spPr>
          <a:xfrm>
            <a:off x="467544" y="1"/>
            <a:ext cx="835292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</a:rPr>
              <a:t>             Mistrzostwa Zespołu Szkół nr 5 w Lekkoatletyce </a:t>
            </a:r>
            <a:r>
              <a:rPr lang="pl-PL" dirty="0" smtClean="0">
                <a:solidFill>
                  <a:schemeClr val="bg1"/>
                </a:solidFill>
              </a:rPr>
              <a:t>                  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                                            w   ramach Europejskiego Tygodnia Sportu 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9" name="Obraz 18" descr="IMG_633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71801" y="980728"/>
            <a:ext cx="4343284" cy="2734830"/>
          </a:xfrm>
          <a:prstGeom prst="rect">
            <a:avLst/>
          </a:prstGeom>
        </p:spPr>
      </p:pic>
      <p:pic>
        <p:nvPicPr>
          <p:cNvPr id="21" name="Obraz 20" descr="IMG_635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64288" y="692697"/>
            <a:ext cx="1852395" cy="2401930"/>
          </a:xfrm>
          <a:prstGeom prst="rect">
            <a:avLst/>
          </a:prstGeom>
        </p:spPr>
      </p:pic>
      <p:pic>
        <p:nvPicPr>
          <p:cNvPr id="29" name="Obraz 28" descr="IMG_636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36296" y="3140969"/>
            <a:ext cx="1728192" cy="2269887"/>
          </a:xfrm>
          <a:prstGeom prst="rect">
            <a:avLst/>
          </a:prstGeom>
        </p:spPr>
      </p:pic>
      <p:pic>
        <p:nvPicPr>
          <p:cNvPr id="30" name="Obraz 29" descr="IMG_633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7504" y="980729"/>
            <a:ext cx="2555776" cy="1754044"/>
          </a:xfrm>
          <a:prstGeom prst="rect">
            <a:avLst/>
          </a:prstGeom>
        </p:spPr>
      </p:pic>
      <p:pic>
        <p:nvPicPr>
          <p:cNvPr id="32" name="Obraz 31" descr="IMG_634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7504" y="2996952"/>
            <a:ext cx="2592288" cy="1728192"/>
          </a:xfrm>
          <a:prstGeom prst="rect">
            <a:avLst/>
          </a:prstGeom>
        </p:spPr>
      </p:pic>
      <p:pic>
        <p:nvPicPr>
          <p:cNvPr id="33" name="Obraz 32" descr="IMG_6347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707904" y="3789041"/>
            <a:ext cx="1074797" cy="1603126"/>
          </a:xfrm>
          <a:prstGeom prst="rect">
            <a:avLst/>
          </a:prstGeom>
        </p:spPr>
      </p:pic>
      <p:pic>
        <p:nvPicPr>
          <p:cNvPr id="34" name="Obraz 33" descr="IMG_6343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436096" y="3789041"/>
            <a:ext cx="1039563" cy="168545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8" y="5459078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73216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1" y="594928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3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3" y="6021289"/>
            <a:ext cx="1518563" cy="504056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4644008" y="5445225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Przygotowała:  M. Sass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9" name="Prostokąt 18"/>
          <p:cNvSpPr/>
          <p:nvPr/>
        </p:nvSpPr>
        <p:spPr>
          <a:xfrm>
            <a:off x="1907704" y="-171401"/>
            <a:ext cx="67687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/>
          </a:p>
          <a:p>
            <a:r>
              <a:rPr lang="pl-PL" b="1" dirty="0" smtClean="0"/>
              <a:t> </a:t>
            </a:r>
            <a:r>
              <a:rPr lang="pl-PL" sz="3600" b="1" dirty="0" smtClean="0">
                <a:solidFill>
                  <a:schemeClr val="bg1"/>
                </a:solidFill>
              </a:rPr>
              <a:t>Europejski Dzień Języków</a:t>
            </a:r>
          </a:p>
          <a:p>
            <a:endParaRPr lang="pl-PL" b="1" dirty="0" smtClean="0"/>
          </a:p>
          <a:p>
            <a:r>
              <a:rPr lang="pl-PL" b="1" dirty="0" smtClean="0"/>
              <a:t> </a:t>
            </a:r>
            <a:endParaRPr lang="pl-PL" dirty="0"/>
          </a:p>
        </p:txBody>
      </p:sp>
      <p:pic>
        <p:nvPicPr>
          <p:cNvPr id="11" name="Obraz 10" descr="IMG_632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7784" y="836713"/>
            <a:ext cx="3923928" cy="1851620"/>
          </a:xfrm>
          <a:prstGeom prst="rect">
            <a:avLst/>
          </a:prstGeom>
        </p:spPr>
      </p:pic>
      <p:pic>
        <p:nvPicPr>
          <p:cNvPr id="14" name="Obraz 13" descr="IMG_630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03848" y="2924945"/>
            <a:ext cx="2843808" cy="1895872"/>
          </a:xfrm>
          <a:prstGeom prst="rect">
            <a:avLst/>
          </a:prstGeom>
        </p:spPr>
      </p:pic>
      <p:pic>
        <p:nvPicPr>
          <p:cNvPr id="15" name="Obraz 14" descr="IMG_632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28184" y="3284985"/>
            <a:ext cx="2808312" cy="1872208"/>
          </a:xfrm>
          <a:prstGeom prst="rect">
            <a:avLst/>
          </a:prstGeom>
        </p:spPr>
      </p:pic>
      <p:pic>
        <p:nvPicPr>
          <p:cNvPr id="16" name="Obraz 15" descr="IMG_629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3356993"/>
            <a:ext cx="2915816" cy="1943877"/>
          </a:xfrm>
          <a:prstGeom prst="rect">
            <a:avLst/>
          </a:prstGeom>
        </p:spPr>
      </p:pic>
      <p:pic>
        <p:nvPicPr>
          <p:cNvPr id="18" name="Obraz 17" descr="IMG_629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-5400000">
            <a:off x="44624" y="1115618"/>
            <a:ext cx="2537525" cy="1691683"/>
          </a:xfrm>
          <a:prstGeom prst="rect">
            <a:avLst/>
          </a:prstGeom>
        </p:spPr>
      </p:pic>
      <p:pic>
        <p:nvPicPr>
          <p:cNvPr id="21" name="Obraz 20" descr="IMG_6305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6200000">
            <a:off x="6636400" y="1148577"/>
            <a:ext cx="2303237" cy="153549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5589240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61248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1" y="5949280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3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3" y="6021289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-1692696" y="1"/>
            <a:ext cx="12529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Bookman Old Style" pitchFamily="18" charset="0"/>
              </a:rPr>
              <a:t> OBÓZ INTEGRACYJNY  XVIII LO</a:t>
            </a:r>
          </a:p>
        </p:txBody>
      </p:sp>
      <p:pic>
        <p:nvPicPr>
          <p:cNvPr id="1026" name="Picture 2" descr="C:\Users\Dell\Desktop\do prezentacji\IMG_30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8059400" y="-11658599"/>
            <a:ext cx="5392800" cy="3672855"/>
          </a:xfrm>
          <a:prstGeom prst="rect">
            <a:avLst/>
          </a:prstGeom>
          <a:noFill/>
        </p:spPr>
      </p:pic>
      <p:sp>
        <p:nvSpPr>
          <p:cNvPr id="18" name="Prostokąt 17"/>
          <p:cNvSpPr/>
          <p:nvPr/>
        </p:nvSpPr>
        <p:spPr>
          <a:xfrm>
            <a:off x="-396552" y="332656"/>
            <a:ext cx="9720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Bookman Old Style" pitchFamily="18" charset="0"/>
              </a:rPr>
              <a:t>  MIĘDZYWODZIE  2018 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2699792" y="4581129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E. Czajkowska, </a:t>
            </a:r>
            <a:r>
              <a:rPr lang="pl-PL" sz="2400" b="1" dirty="0" err="1" smtClean="0">
                <a:solidFill>
                  <a:schemeClr val="bg1"/>
                </a:solidFill>
              </a:rPr>
              <a:t>A.Sawicka</a:t>
            </a:r>
            <a:r>
              <a:rPr lang="pl-PL" sz="2400" b="1" dirty="0" smtClean="0">
                <a:solidFill>
                  <a:schemeClr val="bg1"/>
                </a:solidFill>
              </a:rPr>
              <a:t>,                    W.Kobzdej, A. Piekara</a:t>
            </a:r>
          </a:p>
          <a:p>
            <a:r>
              <a:rPr lang="pl-PL" sz="2400" b="1" dirty="0" smtClean="0">
                <a:solidFill>
                  <a:schemeClr val="bg1"/>
                </a:solidFill>
              </a:rPr>
              <a:t> i wychowawcy kl. I .</a:t>
            </a:r>
            <a:endParaRPr lang="pl-PL" sz="2400" b="1" dirty="0">
              <a:solidFill>
                <a:schemeClr val="bg1"/>
              </a:solidFill>
            </a:endParaRPr>
          </a:p>
        </p:txBody>
      </p:sp>
      <p:pic>
        <p:nvPicPr>
          <p:cNvPr id="14" name="Obraz 13" descr="oboz_integracyjny_2018_grafik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99792" y="1052737"/>
            <a:ext cx="3858019" cy="3528392"/>
          </a:xfrm>
          <a:prstGeom prst="rect">
            <a:avLst/>
          </a:prstGeom>
        </p:spPr>
      </p:pic>
      <p:pic>
        <p:nvPicPr>
          <p:cNvPr id="15" name="Obraz 14" descr="IMG_570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4" y="764704"/>
            <a:ext cx="2376263" cy="1584176"/>
          </a:xfrm>
          <a:prstGeom prst="rect">
            <a:avLst/>
          </a:prstGeom>
        </p:spPr>
      </p:pic>
      <p:pic>
        <p:nvPicPr>
          <p:cNvPr id="19" name="Obraz 18" descr="IMG_589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2420889"/>
            <a:ext cx="2448272" cy="1632181"/>
          </a:xfrm>
          <a:prstGeom prst="rect">
            <a:avLst/>
          </a:prstGeom>
        </p:spPr>
      </p:pic>
      <p:pic>
        <p:nvPicPr>
          <p:cNvPr id="20" name="Obraz 19" descr="IMG_6085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4149080"/>
            <a:ext cx="2376264" cy="1488165"/>
          </a:xfrm>
          <a:prstGeom prst="rect">
            <a:avLst/>
          </a:prstGeom>
        </p:spPr>
      </p:pic>
      <p:pic>
        <p:nvPicPr>
          <p:cNvPr id="21" name="Obraz 20" descr="IMG_6137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660232" y="836713"/>
            <a:ext cx="2376264" cy="1745432"/>
          </a:xfrm>
          <a:prstGeom prst="rect">
            <a:avLst/>
          </a:prstGeom>
        </p:spPr>
      </p:pic>
      <p:pic>
        <p:nvPicPr>
          <p:cNvPr id="22" name="Obraz 21" descr="IMG_611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660232" y="2636913"/>
            <a:ext cx="2411760" cy="1607840"/>
          </a:xfrm>
          <a:prstGeom prst="rect">
            <a:avLst/>
          </a:prstGeom>
        </p:spPr>
      </p:pic>
      <p:pic>
        <p:nvPicPr>
          <p:cNvPr id="23" name="Obraz 22" descr="IMG_6239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660232" y="4293097"/>
            <a:ext cx="2376264" cy="15841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5791200"/>
            <a:ext cx="10501387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61248"/>
            <a:ext cx="9358347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1" y="6021289"/>
            <a:ext cx="701271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949281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3" y="6093297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1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/>
              <a:t>SZKOLNY TURNUEJ WIEDZY O 12 PUŁKU UŁANÓW</a:t>
            </a:r>
            <a:endParaRPr lang="pl-PL" sz="2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5076056" y="5733256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Przygotowały: C. Jankowski                       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8" name="Prostokąt 17"/>
          <p:cNvSpPr/>
          <p:nvPr/>
        </p:nvSpPr>
        <p:spPr>
          <a:xfrm>
            <a:off x="2267744" y="548680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                   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4" name="Obraz 13" descr="DSC_019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1840" y="548681"/>
            <a:ext cx="3384376" cy="2322803"/>
          </a:xfrm>
          <a:prstGeom prst="rect">
            <a:avLst/>
          </a:prstGeom>
        </p:spPr>
      </p:pic>
      <p:pic>
        <p:nvPicPr>
          <p:cNvPr id="15" name="Obraz 14" descr="DSC_019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75857" y="3068960"/>
            <a:ext cx="3261539" cy="2160240"/>
          </a:xfrm>
          <a:prstGeom prst="rect">
            <a:avLst/>
          </a:prstGeom>
        </p:spPr>
      </p:pic>
      <p:pic>
        <p:nvPicPr>
          <p:cNvPr id="16" name="Obraz 15" descr="DSC_002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2132856"/>
            <a:ext cx="2826667" cy="1872208"/>
          </a:xfrm>
          <a:prstGeom prst="rect">
            <a:avLst/>
          </a:prstGeom>
        </p:spPr>
      </p:pic>
      <p:pic>
        <p:nvPicPr>
          <p:cNvPr id="19" name="Obraz 18" descr="DSC_019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43489" y="2276873"/>
            <a:ext cx="2500513" cy="16561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24109</TotalTime>
  <Words>668</Words>
  <Application>Microsoft Office PowerPoint</Application>
  <PresentationFormat>Pokaz na ekranie (4:3)</PresentationFormat>
  <Paragraphs>192</Paragraphs>
  <Slides>35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36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w Zespole Szkół nr 5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        ŚWIĄTECZNY TURNIEJ  DWÓJEK KOSZYKARSKICH 21 GRUDNIA 2018 R. 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</vt:vector>
  </TitlesOfParts>
  <Company>trans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Egzamin</dc:creator>
  <cp:lastModifiedBy>Mirosław</cp:lastModifiedBy>
  <cp:revision>1121</cp:revision>
  <dcterms:created xsi:type="dcterms:W3CDTF">2012-06-19T07:16:09Z</dcterms:created>
  <dcterms:modified xsi:type="dcterms:W3CDTF">2019-06-24T19:32:19Z</dcterms:modified>
</cp:coreProperties>
</file>